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4"/>
  </p:notesMasterIdLst>
  <p:sldIdLst>
    <p:sldId id="258" r:id="rId5"/>
    <p:sldId id="2128750826" r:id="rId6"/>
    <p:sldId id="2128750819" r:id="rId7"/>
    <p:sldId id="259" r:id="rId8"/>
    <p:sldId id="2128750823" r:id="rId9"/>
    <p:sldId id="2128750822" r:id="rId10"/>
    <p:sldId id="2128750779" r:id="rId11"/>
    <p:sldId id="2128750808" r:id="rId12"/>
    <p:sldId id="2128750818" r:id="rId13"/>
    <p:sldId id="2128750813" r:id="rId14"/>
    <p:sldId id="2128750816" r:id="rId15"/>
    <p:sldId id="2128750815" r:id="rId16"/>
    <p:sldId id="262" r:id="rId17"/>
    <p:sldId id="2128750739" r:id="rId18"/>
    <p:sldId id="2128750814" r:id="rId19"/>
    <p:sldId id="2128750820" r:id="rId20"/>
    <p:sldId id="263" r:id="rId21"/>
    <p:sldId id="2128750824" r:id="rId22"/>
    <p:sldId id="2128750825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Fayad" id="{E162F376-49CD-4F6A-B645-0B6CB09AD51C}">
          <p14:sldIdLst>
            <p14:sldId id="258"/>
            <p14:sldId id="2128750826"/>
            <p14:sldId id="2128750819"/>
            <p14:sldId id="259"/>
            <p14:sldId id="2128750823"/>
            <p14:sldId id="2128750822"/>
            <p14:sldId id="2128750779"/>
            <p14:sldId id="2128750808"/>
            <p14:sldId id="2128750818"/>
            <p14:sldId id="2128750813"/>
            <p14:sldId id="2128750816"/>
            <p14:sldId id="2128750815"/>
          </p14:sldIdLst>
        </p14:section>
        <p14:section name="Jacob" id="{26F426A0-92D4-4CC0-8359-A08C28AF3671}">
          <p14:sldIdLst>
            <p14:sldId id="262"/>
            <p14:sldId id="2128750739"/>
            <p14:sldId id="2128750814"/>
          </p14:sldIdLst>
        </p14:section>
        <p14:section name="Fayad" id="{6D11B9B4-8B2B-4BFD-A77C-405795E82802}">
          <p14:sldIdLst>
            <p14:sldId id="2128750820"/>
          </p14:sldIdLst>
        </p14:section>
        <p14:section name="Ben" id="{0EDBF9AF-27DB-422F-88F5-B37BBAD1D9F2}">
          <p14:sldIdLst>
            <p14:sldId id="263"/>
            <p14:sldId id="2128750824"/>
            <p14:sldId id="212875082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5C9B"/>
    <a:srgbClr val="FFFFFF"/>
    <a:srgbClr val="155A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1B94CF4-3275-4349-9CC7-D40EC12C876C}" v="50" dt="2021-06-08T15:22:09.85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09" autoAdjust="0"/>
    <p:restoredTop sz="96807" autoAdjust="0"/>
  </p:normalViewPr>
  <p:slideViewPr>
    <p:cSldViewPr snapToGrid="0">
      <p:cViewPr varScale="1">
        <p:scale>
          <a:sx n="101" d="100"/>
          <a:sy n="101" d="100"/>
        </p:scale>
        <p:origin x="150" y="6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87FF41-D786-4DFF-B00F-4148344F1620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2C0569-DA90-417E-A159-9E8044F104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727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2C0569-DA90-417E-A159-9E8044F1044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8271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2C0569-DA90-417E-A159-9E8044F1044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6430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2C0569-DA90-417E-A159-9E8044F1044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1653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i="0" dirty="0">
              <a:solidFill>
                <a:srgbClr val="555555"/>
              </a:solidFill>
              <a:effectLst/>
              <a:latin typeface="Montserrat" panose="000005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2C0569-DA90-417E-A159-9E8044F1044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6173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2C0569-DA90-417E-A159-9E8044F1044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5363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3F1E39-3A41-0A4A-BFEA-38E4F95F2B1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3010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2C0569-DA90-417E-A159-9E8044F1044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4252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2C0569-DA90-417E-A159-9E8044F1044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0225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2C0569-DA90-417E-A159-9E8044F1044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2761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2C0569-DA90-417E-A159-9E8044F1044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7095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2C0569-DA90-417E-A159-9E8044F1044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7777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2C0569-DA90-417E-A159-9E8044F1044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3359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2C0569-DA90-417E-A159-9E8044F1044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7643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2C0569-DA90-417E-A159-9E8044F1044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9327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2C0569-DA90-417E-A159-9E8044F1044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3489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2C0569-DA90-417E-A159-9E8044F1044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3056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3F1E39-3A41-0A4A-BFEA-38E4F95F2B1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4323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3F1E39-3A41-0A4A-BFEA-38E4F95F2B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64144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2C0569-DA90-417E-A159-9E8044F1044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148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6012D0-C2D9-5A4B-B947-3CB288B9A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8BDDC-179A-A14B-B69C-0811029A5C52}" type="datetime1">
              <a:rPr lang="en-CA" smtClean="0"/>
              <a:t>2021-06-09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4DBFAD-4A1E-D048-B1AD-C0BD14879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CDB7FD-77B0-B042-9650-1ACB1D3C0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2F12A-E773-6344-8602-31C2DEEE88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332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87F747-407F-384A-9D86-F4C785908E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73014" y="492185"/>
            <a:ext cx="10380786" cy="752842"/>
          </a:xfrm>
        </p:spPr>
        <p:txBody>
          <a:bodyPr>
            <a:normAutofit/>
          </a:bodyPr>
          <a:lstStyle>
            <a:lvl1pPr>
              <a:defRPr lang="en-US" sz="3600" b="1" i="0" kern="1200" dirty="0" smtClean="0">
                <a:solidFill>
                  <a:schemeClr val="tx1"/>
                </a:solidFill>
                <a:latin typeface="ITC New Baskerville" pitchFamily="50" charset="0"/>
                <a:ea typeface="+mj-ea"/>
                <a:cs typeface="+mj-cs"/>
              </a:defRPr>
            </a:lvl1pPr>
          </a:lstStyle>
          <a:p>
            <a:r>
              <a:rPr lang="en-US"/>
              <a:t>Enter Slide </a:t>
            </a:r>
            <a:br>
              <a:rPr lang="en-US"/>
            </a:br>
            <a:r>
              <a:rPr lang="en-US"/>
              <a:t>Title Here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8F40253-684A-2D4F-B1EC-E9085AC9A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98939" y="6356350"/>
            <a:ext cx="545123" cy="365125"/>
          </a:xfrm>
        </p:spPr>
        <p:txBody>
          <a:bodyPr/>
          <a:lstStyle>
            <a:lvl1pPr algn="l">
              <a:defRPr>
                <a:solidFill>
                  <a:srgbClr val="0070C0"/>
                </a:solidFill>
              </a:defRPr>
            </a:lvl1pPr>
          </a:lstStyle>
          <a:p>
            <a:fld id="{D9F2F12A-E773-6344-8602-31C2DEEE88B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9F6E31C-992E-0E48-867F-594FA637042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84385" y="1787728"/>
            <a:ext cx="10363200" cy="11938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A8B83B3-077F-1349-805F-69F4D10C7A6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1084385" y="3126664"/>
            <a:ext cx="10363200" cy="11938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A6009BF-B0D6-084F-A4EA-DE90C24EDAD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1084385" y="4465600"/>
            <a:ext cx="10363200" cy="1168400"/>
          </a:xfrm>
          <a:prstGeom prst="rect">
            <a:avLst/>
          </a:prstGeom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81B3A22F-3A80-7649-BB39-119210C56ED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84386" y="1852243"/>
            <a:ext cx="10316307" cy="1129286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 b="1">
                <a:solidFill>
                  <a:srgbClr val="FEFFFE"/>
                </a:solidFill>
                <a:latin typeface="Montserrat" pitchFamily="2" charset="77"/>
              </a:defRPr>
            </a:lvl1pPr>
            <a:lvl2pPr marL="457200" indent="0">
              <a:buFontTx/>
              <a:buNone/>
              <a:defRPr sz="2000">
                <a:solidFill>
                  <a:schemeClr val="bg1"/>
                </a:solidFill>
                <a:latin typeface="Montserrat" pitchFamily="2" charset="77"/>
              </a:defRPr>
            </a:lvl2pPr>
            <a:lvl3pPr marL="914400" indent="0">
              <a:buFontTx/>
              <a:buNone/>
              <a:defRPr sz="1800">
                <a:solidFill>
                  <a:schemeClr val="bg1"/>
                </a:solidFill>
                <a:latin typeface="Montserrat" pitchFamily="2" charset="77"/>
              </a:defRPr>
            </a:lvl3pPr>
            <a:lvl4pPr marL="1371600" indent="0">
              <a:buFontTx/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4pPr>
            <a:lvl5pPr marL="1828800" indent="0">
              <a:buFontTx/>
              <a:buNone/>
              <a:defRPr sz="1400">
                <a:solidFill>
                  <a:schemeClr val="bg1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2E156331-2075-C04B-84C0-D9F072D7F291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1084385" y="3191178"/>
            <a:ext cx="10316307" cy="1129286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 b="1">
                <a:solidFill>
                  <a:srgbClr val="FEFFFE"/>
                </a:solidFill>
                <a:latin typeface="Montserrat" pitchFamily="2" charset="77"/>
              </a:defRPr>
            </a:lvl1pPr>
            <a:lvl2pPr marL="457200" indent="0">
              <a:buFontTx/>
              <a:buNone/>
              <a:defRPr sz="2000">
                <a:solidFill>
                  <a:schemeClr val="bg1"/>
                </a:solidFill>
                <a:latin typeface="Montserrat" pitchFamily="2" charset="77"/>
              </a:defRPr>
            </a:lvl2pPr>
            <a:lvl3pPr marL="914400" indent="0">
              <a:buFontTx/>
              <a:buNone/>
              <a:defRPr sz="1800">
                <a:solidFill>
                  <a:schemeClr val="bg1"/>
                </a:solidFill>
                <a:latin typeface="Montserrat" pitchFamily="2" charset="77"/>
              </a:defRPr>
            </a:lvl3pPr>
            <a:lvl4pPr marL="1371600" indent="0">
              <a:buFontTx/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4pPr>
            <a:lvl5pPr marL="1828800" indent="0">
              <a:buFontTx/>
              <a:buNone/>
              <a:defRPr sz="1400">
                <a:solidFill>
                  <a:schemeClr val="bg1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3136DBAC-4045-5448-8F0D-2C7971126E8A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1084385" y="4485157"/>
            <a:ext cx="10316307" cy="1129286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 b="1">
                <a:solidFill>
                  <a:srgbClr val="FEFFFE"/>
                </a:solidFill>
                <a:latin typeface="Montserrat" pitchFamily="2" charset="77"/>
              </a:defRPr>
            </a:lvl1pPr>
            <a:lvl2pPr marL="457200" indent="0">
              <a:buFontTx/>
              <a:buNone/>
              <a:defRPr sz="2000">
                <a:solidFill>
                  <a:schemeClr val="bg1"/>
                </a:solidFill>
                <a:latin typeface="Montserrat" pitchFamily="2" charset="77"/>
              </a:defRPr>
            </a:lvl2pPr>
            <a:lvl3pPr marL="914400" indent="0">
              <a:buFontTx/>
              <a:buNone/>
              <a:defRPr sz="1800">
                <a:solidFill>
                  <a:schemeClr val="bg1"/>
                </a:solidFill>
                <a:latin typeface="Montserrat" pitchFamily="2" charset="77"/>
              </a:defRPr>
            </a:lvl3pPr>
            <a:lvl4pPr marL="1371600" indent="0">
              <a:buFontTx/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4pPr>
            <a:lvl5pPr marL="1828800" indent="0">
              <a:buFontTx/>
              <a:buNone/>
              <a:defRPr sz="1400">
                <a:solidFill>
                  <a:schemeClr val="bg1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/>
              <a:t>Click to edit text styles</a:t>
            </a:r>
          </a:p>
        </p:txBody>
      </p:sp>
    </p:spTree>
    <p:extLst>
      <p:ext uri="{BB962C8B-B14F-4D97-AF65-F5344CB8AC3E}">
        <p14:creationId xmlns:p14="http://schemas.microsoft.com/office/powerpoint/2010/main" val="3214416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87F747-407F-384A-9D86-F4C785908E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73014" y="492185"/>
            <a:ext cx="10380786" cy="752842"/>
          </a:xfrm>
        </p:spPr>
        <p:txBody>
          <a:bodyPr>
            <a:normAutofit/>
          </a:bodyPr>
          <a:lstStyle>
            <a:lvl1pPr>
              <a:defRPr lang="en-US" sz="3600" b="1" i="0" kern="1200" dirty="0" smtClean="0">
                <a:solidFill>
                  <a:schemeClr val="tx1"/>
                </a:solidFill>
                <a:latin typeface="ITC New Baskerville" pitchFamily="50" charset="0"/>
                <a:ea typeface="+mj-ea"/>
                <a:cs typeface="+mj-cs"/>
              </a:defRPr>
            </a:lvl1pPr>
          </a:lstStyle>
          <a:p>
            <a:r>
              <a:rPr lang="en-US"/>
              <a:t>Enter Slide </a:t>
            </a:r>
            <a:br>
              <a:rPr lang="en-US"/>
            </a:br>
            <a:r>
              <a:rPr lang="en-US"/>
              <a:t>Title Here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8F40253-684A-2D4F-B1EC-E9085AC9A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98939" y="6356350"/>
            <a:ext cx="545123" cy="365125"/>
          </a:xfrm>
        </p:spPr>
        <p:txBody>
          <a:bodyPr/>
          <a:lstStyle>
            <a:lvl1pPr algn="l">
              <a:defRPr>
                <a:solidFill>
                  <a:srgbClr val="0070C0"/>
                </a:solidFill>
              </a:defRPr>
            </a:lvl1pPr>
          </a:lstStyle>
          <a:p>
            <a:fld id="{D9F2F12A-E773-6344-8602-31C2DEEE88B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A picture containing racket, holding, player, person&#10;&#10;Description automatically generated">
            <a:extLst>
              <a:ext uri="{FF2B5EF4-FFF2-40B4-BE49-F238E27FC236}">
                <a16:creationId xmlns:a16="http://schemas.microsoft.com/office/drawing/2014/main" id="{19C5AA39-86F7-3140-BFDA-09603ABF972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8314" y="1754150"/>
            <a:ext cx="2450020" cy="3949700"/>
          </a:xfrm>
          <a:prstGeom prst="rect">
            <a:avLst/>
          </a:prstGeom>
        </p:spPr>
      </p:pic>
      <p:pic>
        <p:nvPicPr>
          <p:cNvPr id="12" name="Picture 11" descr="A picture containing holding, racket, ball, light&#10;&#10;Description automatically generated">
            <a:extLst>
              <a:ext uri="{FF2B5EF4-FFF2-40B4-BE49-F238E27FC236}">
                <a16:creationId xmlns:a16="http://schemas.microsoft.com/office/drawing/2014/main" id="{A1E504B0-9E8A-1B45-99BD-61BFC4418DE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95291" y="1754150"/>
            <a:ext cx="2450020" cy="3949700"/>
          </a:xfrm>
          <a:prstGeom prst="rect">
            <a:avLst/>
          </a:prstGeom>
        </p:spPr>
      </p:pic>
      <p:pic>
        <p:nvPicPr>
          <p:cNvPr id="17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id="{10072F46-52B1-144D-8EDF-C3CA745A82E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686802" y="1754150"/>
            <a:ext cx="2450020" cy="3949700"/>
          </a:xfrm>
          <a:prstGeom prst="rect">
            <a:avLst/>
          </a:prstGeom>
        </p:spPr>
      </p:pic>
      <p:pic>
        <p:nvPicPr>
          <p:cNvPr id="18" name="Picture 17" descr="A picture containing bird&#10;&#10;Description automatically generated">
            <a:extLst>
              <a:ext uri="{FF2B5EF4-FFF2-40B4-BE49-F238E27FC236}">
                <a16:creationId xmlns:a16="http://schemas.microsoft.com/office/drawing/2014/main" id="{45F5578A-8AA7-1A4E-9868-69E87A2BD33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903780" y="1754150"/>
            <a:ext cx="2450020" cy="3949700"/>
          </a:xfrm>
          <a:prstGeom prst="rect">
            <a:avLst/>
          </a:prstGeom>
        </p:spPr>
      </p:pic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53F312D6-D757-B042-9687-332BE4F7C09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01970" y="1840523"/>
            <a:ext cx="2438086" cy="38564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 b="1">
                <a:solidFill>
                  <a:srgbClr val="FEFFFE"/>
                </a:solidFill>
                <a:latin typeface="Montserrat" pitchFamily="2" charset="77"/>
              </a:defRPr>
            </a:lvl1pPr>
            <a:lvl2pPr marL="457200" indent="0">
              <a:buFontTx/>
              <a:buNone/>
              <a:defRPr sz="2000">
                <a:solidFill>
                  <a:schemeClr val="bg1"/>
                </a:solidFill>
                <a:latin typeface="Montserrat" pitchFamily="2" charset="77"/>
              </a:defRPr>
            </a:lvl2pPr>
            <a:lvl3pPr marL="914400" indent="0">
              <a:buFontTx/>
              <a:buNone/>
              <a:defRPr sz="1800">
                <a:solidFill>
                  <a:schemeClr val="bg1"/>
                </a:solidFill>
                <a:latin typeface="Montserrat" pitchFamily="2" charset="77"/>
              </a:defRPr>
            </a:lvl3pPr>
            <a:lvl4pPr marL="1371600" indent="0">
              <a:buFontTx/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4pPr>
            <a:lvl5pPr marL="1828800" indent="0">
              <a:buFontTx/>
              <a:buNone/>
              <a:defRPr sz="1400">
                <a:solidFill>
                  <a:schemeClr val="bg1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0CD716DF-B4C7-6045-AA91-7F2516C5E832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3698525" y="1840522"/>
            <a:ext cx="2356025" cy="38564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 b="1">
                <a:solidFill>
                  <a:srgbClr val="FEFFFE"/>
                </a:solidFill>
                <a:latin typeface="Montserrat" pitchFamily="2" charset="77"/>
              </a:defRPr>
            </a:lvl1pPr>
            <a:lvl2pPr marL="457200" indent="0">
              <a:buFontTx/>
              <a:buNone/>
              <a:defRPr sz="2000">
                <a:solidFill>
                  <a:schemeClr val="bg1"/>
                </a:solidFill>
                <a:latin typeface="Montserrat" pitchFamily="2" charset="77"/>
              </a:defRPr>
            </a:lvl2pPr>
            <a:lvl3pPr marL="914400" indent="0">
              <a:buFontTx/>
              <a:buNone/>
              <a:defRPr sz="1800">
                <a:solidFill>
                  <a:schemeClr val="bg1"/>
                </a:solidFill>
                <a:latin typeface="Montserrat" pitchFamily="2" charset="77"/>
              </a:defRPr>
            </a:lvl3pPr>
            <a:lvl4pPr marL="1371600" indent="0">
              <a:buFontTx/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4pPr>
            <a:lvl5pPr marL="1828800" indent="0">
              <a:buFontTx/>
              <a:buNone/>
              <a:defRPr sz="1400">
                <a:solidFill>
                  <a:schemeClr val="bg1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BFAC904F-2B27-E544-B930-63852A213345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307013" y="1847447"/>
            <a:ext cx="2438298" cy="38564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 b="1">
                <a:solidFill>
                  <a:srgbClr val="FEFFFE"/>
                </a:solidFill>
                <a:latin typeface="Montserrat" pitchFamily="2" charset="77"/>
              </a:defRPr>
            </a:lvl1pPr>
            <a:lvl2pPr marL="457200" indent="0">
              <a:buFontTx/>
              <a:buNone/>
              <a:defRPr sz="2000">
                <a:solidFill>
                  <a:schemeClr val="bg1"/>
                </a:solidFill>
                <a:latin typeface="Montserrat" pitchFamily="2" charset="77"/>
              </a:defRPr>
            </a:lvl2pPr>
            <a:lvl3pPr marL="914400" indent="0">
              <a:buFontTx/>
              <a:buNone/>
              <a:defRPr sz="1800">
                <a:solidFill>
                  <a:schemeClr val="bg1"/>
                </a:solidFill>
                <a:latin typeface="Montserrat" pitchFamily="2" charset="77"/>
              </a:defRPr>
            </a:lvl3pPr>
            <a:lvl4pPr marL="1371600" indent="0">
              <a:buFontTx/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4pPr>
            <a:lvl5pPr marL="1828800" indent="0">
              <a:buFontTx/>
              <a:buNone/>
              <a:defRPr sz="1400">
                <a:solidFill>
                  <a:schemeClr val="bg1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52BBC3A1-AA3D-6C4A-B1EA-43308C589882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8915503" y="1847447"/>
            <a:ext cx="2450020" cy="38564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 b="1">
                <a:solidFill>
                  <a:srgbClr val="FEFFFE"/>
                </a:solidFill>
                <a:latin typeface="Montserrat" pitchFamily="2" charset="77"/>
              </a:defRPr>
            </a:lvl1pPr>
            <a:lvl2pPr marL="457200" indent="0">
              <a:buFontTx/>
              <a:buNone/>
              <a:defRPr sz="2000">
                <a:solidFill>
                  <a:schemeClr val="bg1"/>
                </a:solidFill>
                <a:latin typeface="Montserrat" pitchFamily="2" charset="77"/>
              </a:defRPr>
            </a:lvl2pPr>
            <a:lvl3pPr marL="914400" indent="0">
              <a:buFontTx/>
              <a:buNone/>
              <a:defRPr sz="1800">
                <a:solidFill>
                  <a:schemeClr val="bg1"/>
                </a:solidFill>
                <a:latin typeface="Montserrat" pitchFamily="2" charset="77"/>
              </a:defRPr>
            </a:lvl3pPr>
            <a:lvl4pPr marL="1371600" indent="0">
              <a:buFontTx/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4pPr>
            <a:lvl5pPr marL="1828800" indent="0">
              <a:buFontTx/>
              <a:buNone/>
              <a:defRPr sz="1400">
                <a:solidFill>
                  <a:schemeClr val="bg1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/>
              <a:t>Click to edit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25152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87F747-407F-384A-9D86-F4C785908E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73014" y="492185"/>
            <a:ext cx="10380786" cy="752842"/>
          </a:xfrm>
        </p:spPr>
        <p:txBody>
          <a:bodyPr>
            <a:normAutofit/>
          </a:bodyPr>
          <a:lstStyle>
            <a:lvl1pPr>
              <a:defRPr lang="en-US" sz="3600" b="1" i="0" kern="1200" dirty="0" smtClean="0">
                <a:solidFill>
                  <a:schemeClr val="tx1"/>
                </a:solidFill>
                <a:latin typeface="ITC New Baskerville" pitchFamily="50" charset="0"/>
                <a:ea typeface="+mj-ea"/>
                <a:cs typeface="+mj-cs"/>
              </a:defRPr>
            </a:lvl1pPr>
          </a:lstStyle>
          <a:p>
            <a:r>
              <a:rPr lang="en-US"/>
              <a:t>Enter Slide </a:t>
            </a:r>
            <a:br>
              <a:rPr lang="en-US"/>
            </a:br>
            <a:r>
              <a:rPr lang="en-US"/>
              <a:t>Title Here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8F40253-684A-2D4F-B1EC-E9085AC9A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98939" y="6356350"/>
            <a:ext cx="545123" cy="365125"/>
          </a:xfrm>
        </p:spPr>
        <p:txBody>
          <a:bodyPr/>
          <a:lstStyle>
            <a:lvl1pPr algn="l">
              <a:defRPr>
                <a:solidFill>
                  <a:srgbClr val="0070C0"/>
                </a:solidFill>
              </a:defRPr>
            </a:lvl1pPr>
          </a:lstStyle>
          <a:p>
            <a:fld id="{D9F2F12A-E773-6344-8602-31C2DEEE88B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9C5AA39-86F7-3140-BFDA-09603ABF972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96649" y="1754150"/>
            <a:ext cx="2450020" cy="39497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1E504B0-9E8A-1B45-99BD-61BFC4418DE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6320293" y="1754150"/>
            <a:ext cx="2436484" cy="39497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0072F46-52B1-144D-8EDF-C3CA745A82E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3705137" y="1754150"/>
            <a:ext cx="2450020" cy="39497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5F5578A-8AA7-1A4E-9868-69E87A2BD33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/>
        </p:blipFill>
        <p:spPr>
          <a:xfrm>
            <a:off x="8922115" y="1754150"/>
            <a:ext cx="2450020" cy="3949700"/>
          </a:xfrm>
          <a:prstGeom prst="rect">
            <a:avLst/>
          </a:prstGeom>
        </p:spPr>
      </p:pic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53F312D6-D757-B042-9687-332BE4F7C09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01970" y="1833599"/>
            <a:ext cx="2438086" cy="386332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 b="1">
                <a:solidFill>
                  <a:schemeClr val="accent4"/>
                </a:solidFill>
                <a:latin typeface="Montserrat" pitchFamily="2" charset="77"/>
              </a:defRPr>
            </a:lvl1pPr>
            <a:lvl2pPr marL="457200" indent="0">
              <a:buFontTx/>
              <a:buNone/>
              <a:defRPr sz="2000">
                <a:solidFill>
                  <a:schemeClr val="bg1"/>
                </a:solidFill>
                <a:latin typeface="Montserrat" pitchFamily="2" charset="77"/>
              </a:defRPr>
            </a:lvl2pPr>
            <a:lvl3pPr marL="914400" indent="0">
              <a:buFontTx/>
              <a:buNone/>
              <a:defRPr sz="1800">
                <a:solidFill>
                  <a:schemeClr val="bg1"/>
                </a:solidFill>
                <a:latin typeface="Montserrat" pitchFamily="2" charset="77"/>
              </a:defRPr>
            </a:lvl3pPr>
            <a:lvl4pPr marL="1371600" indent="0">
              <a:buFontTx/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4pPr>
            <a:lvl5pPr marL="1828800" indent="0">
              <a:buFontTx/>
              <a:buNone/>
              <a:defRPr sz="1400">
                <a:solidFill>
                  <a:schemeClr val="bg1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0CD716DF-B4C7-6045-AA91-7F2516C5E832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3698525" y="1833598"/>
            <a:ext cx="2356025" cy="386332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 b="1">
                <a:solidFill>
                  <a:schemeClr val="accent4"/>
                </a:solidFill>
                <a:latin typeface="Montserrat" pitchFamily="2" charset="77"/>
              </a:defRPr>
            </a:lvl1pPr>
            <a:lvl2pPr marL="457200" indent="0">
              <a:buFontTx/>
              <a:buNone/>
              <a:defRPr sz="2000">
                <a:solidFill>
                  <a:schemeClr val="bg1"/>
                </a:solidFill>
                <a:latin typeface="Montserrat" pitchFamily="2" charset="77"/>
              </a:defRPr>
            </a:lvl2pPr>
            <a:lvl3pPr marL="914400" indent="0">
              <a:buFontTx/>
              <a:buNone/>
              <a:defRPr sz="1800">
                <a:solidFill>
                  <a:schemeClr val="bg1"/>
                </a:solidFill>
                <a:latin typeface="Montserrat" pitchFamily="2" charset="77"/>
              </a:defRPr>
            </a:lvl3pPr>
            <a:lvl4pPr marL="1371600" indent="0">
              <a:buFontTx/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4pPr>
            <a:lvl5pPr marL="1828800" indent="0">
              <a:buFontTx/>
              <a:buNone/>
              <a:defRPr sz="1400">
                <a:solidFill>
                  <a:schemeClr val="bg1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BFAC904F-2B27-E544-B930-63852A213345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307013" y="1840523"/>
            <a:ext cx="2438298" cy="386332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 b="1">
                <a:solidFill>
                  <a:schemeClr val="accent4"/>
                </a:solidFill>
                <a:latin typeface="Montserrat" pitchFamily="2" charset="77"/>
              </a:defRPr>
            </a:lvl1pPr>
            <a:lvl2pPr marL="457200" indent="0">
              <a:buFontTx/>
              <a:buNone/>
              <a:defRPr sz="2000">
                <a:solidFill>
                  <a:schemeClr val="bg1"/>
                </a:solidFill>
                <a:latin typeface="Montserrat" pitchFamily="2" charset="77"/>
              </a:defRPr>
            </a:lvl2pPr>
            <a:lvl3pPr marL="914400" indent="0">
              <a:buFontTx/>
              <a:buNone/>
              <a:defRPr sz="1800">
                <a:solidFill>
                  <a:schemeClr val="bg1"/>
                </a:solidFill>
                <a:latin typeface="Montserrat" pitchFamily="2" charset="77"/>
              </a:defRPr>
            </a:lvl3pPr>
            <a:lvl4pPr marL="1371600" indent="0">
              <a:buFontTx/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4pPr>
            <a:lvl5pPr marL="1828800" indent="0">
              <a:buFontTx/>
              <a:buNone/>
              <a:defRPr sz="1400">
                <a:solidFill>
                  <a:schemeClr val="bg1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52BBC3A1-AA3D-6C4A-B1EA-43308C589882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8915503" y="1840523"/>
            <a:ext cx="2450020" cy="386332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 b="1">
                <a:solidFill>
                  <a:schemeClr val="accent4"/>
                </a:solidFill>
                <a:latin typeface="Montserrat" pitchFamily="2" charset="77"/>
              </a:defRPr>
            </a:lvl1pPr>
            <a:lvl2pPr marL="457200" indent="0">
              <a:buFontTx/>
              <a:buNone/>
              <a:defRPr sz="2000">
                <a:solidFill>
                  <a:schemeClr val="bg1"/>
                </a:solidFill>
                <a:latin typeface="Montserrat" pitchFamily="2" charset="77"/>
              </a:defRPr>
            </a:lvl2pPr>
            <a:lvl3pPr marL="914400" indent="0">
              <a:buFontTx/>
              <a:buNone/>
              <a:defRPr sz="1800">
                <a:solidFill>
                  <a:schemeClr val="bg1"/>
                </a:solidFill>
                <a:latin typeface="Montserrat" pitchFamily="2" charset="77"/>
              </a:defRPr>
            </a:lvl3pPr>
            <a:lvl4pPr marL="1371600" indent="0">
              <a:buFontTx/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4pPr>
            <a:lvl5pPr marL="1828800" indent="0">
              <a:buFontTx/>
              <a:buNone/>
              <a:defRPr sz="1400">
                <a:solidFill>
                  <a:schemeClr val="bg1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/>
              <a:t>Click to edit text styles</a:t>
            </a:r>
          </a:p>
        </p:txBody>
      </p:sp>
    </p:spTree>
    <p:extLst>
      <p:ext uri="{BB962C8B-B14F-4D97-AF65-F5344CB8AC3E}">
        <p14:creationId xmlns:p14="http://schemas.microsoft.com/office/powerpoint/2010/main" val="2987923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outdoor, racket, blue, flying&#10;&#10;Description automatically generated">
            <a:extLst>
              <a:ext uri="{FF2B5EF4-FFF2-40B4-BE49-F238E27FC236}">
                <a16:creationId xmlns:a16="http://schemas.microsoft.com/office/drawing/2014/main" id="{119380A0-FAE0-174F-8DFA-C4371E2666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1970" y="1694890"/>
            <a:ext cx="4775200" cy="1828800"/>
          </a:xfrm>
          <a:prstGeom prst="rect">
            <a:avLst/>
          </a:prstGeom>
        </p:spPr>
      </p:pic>
      <p:pic>
        <p:nvPicPr>
          <p:cNvPr id="6" name="Picture 5" descr="A clear blue sky&#10;&#10;Description automatically generated">
            <a:extLst>
              <a:ext uri="{FF2B5EF4-FFF2-40B4-BE49-F238E27FC236}">
                <a16:creationId xmlns:a16="http://schemas.microsoft.com/office/drawing/2014/main" id="{06CF8548-DD21-7644-9AE5-8FEF8DA6135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590323" y="1696365"/>
            <a:ext cx="4775200" cy="1828800"/>
          </a:xfrm>
          <a:prstGeom prst="rect">
            <a:avLst/>
          </a:prstGeom>
        </p:spPr>
      </p:pic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07D27816-637B-9243-8553-17BF012B105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01970" y="3880338"/>
            <a:ext cx="4775200" cy="1828800"/>
          </a:xfrm>
          <a:prstGeom prst="rect">
            <a:avLst/>
          </a:prstGeom>
        </p:spPr>
      </p:pic>
      <p:pic>
        <p:nvPicPr>
          <p:cNvPr id="13" name="Picture 12" descr="A picture containing shape&#10;&#10;Description automatically generated">
            <a:extLst>
              <a:ext uri="{FF2B5EF4-FFF2-40B4-BE49-F238E27FC236}">
                <a16:creationId xmlns:a16="http://schemas.microsoft.com/office/drawing/2014/main" id="{EFB43406-0219-9341-9ADB-FA8F8E6F348D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590323" y="3908868"/>
            <a:ext cx="4775200" cy="18288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087F747-407F-384A-9D86-F4C785908E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73014" y="492185"/>
            <a:ext cx="10380786" cy="752842"/>
          </a:xfrm>
        </p:spPr>
        <p:txBody>
          <a:bodyPr>
            <a:normAutofit/>
          </a:bodyPr>
          <a:lstStyle>
            <a:lvl1pPr>
              <a:defRPr lang="en-US" sz="3600" b="1" i="0" kern="1200" dirty="0" smtClean="0">
                <a:solidFill>
                  <a:schemeClr val="tx1"/>
                </a:solidFill>
                <a:latin typeface="ITC New Baskerville" pitchFamily="50" charset="0"/>
                <a:ea typeface="+mj-ea"/>
                <a:cs typeface="+mj-cs"/>
              </a:defRPr>
            </a:lvl1pPr>
          </a:lstStyle>
          <a:p>
            <a:r>
              <a:rPr lang="en-US"/>
              <a:t>Enter Slide </a:t>
            </a:r>
            <a:br>
              <a:rPr lang="en-US"/>
            </a:br>
            <a:r>
              <a:rPr lang="en-US"/>
              <a:t>Title Here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8F40253-684A-2D4F-B1EC-E9085AC9A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98939" y="6356350"/>
            <a:ext cx="545123" cy="365125"/>
          </a:xfrm>
        </p:spPr>
        <p:txBody>
          <a:bodyPr/>
          <a:lstStyle>
            <a:lvl1pPr algn="l">
              <a:defRPr>
                <a:solidFill>
                  <a:srgbClr val="0070C0"/>
                </a:solidFill>
              </a:defRPr>
            </a:lvl1pPr>
          </a:lstStyle>
          <a:p>
            <a:fld id="{D9F2F12A-E773-6344-8602-31C2DEEE88B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53F312D6-D757-B042-9687-332BE4F7C09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37138" y="1777441"/>
            <a:ext cx="4740031" cy="1753174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 b="1">
                <a:solidFill>
                  <a:srgbClr val="FEFFFE"/>
                </a:solidFill>
                <a:latin typeface="Montserrat" pitchFamily="2" charset="77"/>
              </a:defRPr>
            </a:lvl1pPr>
            <a:lvl2pPr marL="457200" indent="0">
              <a:buFontTx/>
              <a:buNone/>
              <a:defRPr sz="2000">
                <a:solidFill>
                  <a:schemeClr val="bg1"/>
                </a:solidFill>
                <a:latin typeface="Montserrat" pitchFamily="2" charset="77"/>
              </a:defRPr>
            </a:lvl2pPr>
            <a:lvl3pPr marL="914400" indent="0">
              <a:buFontTx/>
              <a:buNone/>
              <a:defRPr sz="1800">
                <a:solidFill>
                  <a:schemeClr val="bg1"/>
                </a:solidFill>
                <a:latin typeface="Montserrat" pitchFamily="2" charset="77"/>
              </a:defRPr>
            </a:lvl3pPr>
            <a:lvl4pPr marL="1371600" indent="0">
              <a:buFontTx/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4pPr>
            <a:lvl5pPr marL="1828800" indent="0">
              <a:buFontTx/>
              <a:buNone/>
              <a:defRPr sz="1400">
                <a:solidFill>
                  <a:schemeClr val="bg1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C87DB2FB-B8C3-794C-8312-E006764B04F8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625492" y="1777441"/>
            <a:ext cx="4740031" cy="1753174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 b="1">
                <a:solidFill>
                  <a:srgbClr val="FEFFFE"/>
                </a:solidFill>
                <a:latin typeface="Montserrat" pitchFamily="2" charset="77"/>
              </a:defRPr>
            </a:lvl1pPr>
            <a:lvl2pPr marL="457200" indent="0">
              <a:buFontTx/>
              <a:buNone/>
              <a:defRPr sz="2000">
                <a:solidFill>
                  <a:schemeClr val="bg1"/>
                </a:solidFill>
                <a:latin typeface="Montserrat" pitchFamily="2" charset="77"/>
              </a:defRPr>
            </a:lvl2pPr>
            <a:lvl3pPr marL="914400" indent="0">
              <a:buFontTx/>
              <a:buNone/>
              <a:defRPr sz="1800">
                <a:solidFill>
                  <a:schemeClr val="bg1"/>
                </a:solidFill>
                <a:latin typeface="Montserrat" pitchFamily="2" charset="77"/>
              </a:defRPr>
            </a:lvl3pPr>
            <a:lvl4pPr marL="1371600" indent="0">
              <a:buFontTx/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4pPr>
            <a:lvl5pPr marL="1828800" indent="0">
              <a:buFontTx/>
              <a:buNone/>
              <a:defRPr sz="1400">
                <a:solidFill>
                  <a:schemeClr val="bg1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B2206BEE-DCCC-184C-946F-119EF29C5A21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1119554" y="3955964"/>
            <a:ext cx="4740031" cy="1753174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 b="1">
                <a:solidFill>
                  <a:srgbClr val="FEFFFE"/>
                </a:solidFill>
                <a:latin typeface="Montserrat" pitchFamily="2" charset="77"/>
              </a:defRPr>
            </a:lvl1pPr>
            <a:lvl2pPr marL="457200" indent="0">
              <a:buFontTx/>
              <a:buNone/>
              <a:defRPr sz="2000">
                <a:solidFill>
                  <a:schemeClr val="bg1"/>
                </a:solidFill>
                <a:latin typeface="Montserrat" pitchFamily="2" charset="77"/>
              </a:defRPr>
            </a:lvl2pPr>
            <a:lvl3pPr marL="914400" indent="0">
              <a:buFontTx/>
              <a:buNone/>
              <a:defRPr sz="1800">
                <a:solidFill>
                  <a:schemeClr val="bg1"/>
                </a:solidFill>
                <a:latin typeface="Montserrat" pitchFamily="2" charset="77"/>
              </a:defRPr>
            </a:lvl3pPr>
            <a:lvl4pPr marL="1371600" indent="0">
              <a:buFontTx/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4pPr>
            <a:lvl5pPr marL="1828800" indent="0">
              <a:buFontTx/>
              <a:buNone/>
              <a:defRPr sz="1400">
                <a:solidFill>
                  <a:schemeClr val="bg1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58277245-FA37-914F-8EEA-35A71E7AAF30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613769" y="3955964"/>
            <a:ext cx="4740031" cy="1753174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 b="1">
                <a:solidFill>
                  <a:srgbClr val="FEFFFE"/>
                </a:solidFill>
                <a:latin typeface="Montserrat" pitchFamily="2" charset="77"/>
              </a:defRPr>
            </a:lvl1pPr>
            <a:lvl2pPr marL="457200" indent="0">
              <a:buFontTx/>
              <a:buNone/>
              <a:defRPr sz="2000">
                <a:solidFill>
                  <a:schemeClr val="bg1"/>
                </a:solidFill>
                <a:latin typeface="Montserrat" pitchFamily="2" charset="77"/>
              </a:defRPr>
            </a:lvl2pPr>
            <a:lvl3pPr marL="914400" indent="0">
              <a:buFontTx/>
              <a:buNone/>
              <a:defRPr sz="1800">
                <a:solidFill>
                  <a:schemeClr val="bg1"/>
                </a:solidFill>
                <a:latin typeface="Montserrat" pitchFamily="2" charset="77"/>
              </a:defRPr>
            </a:lvl3pPr>
            <a:lvl4pPr marL="1371600" indent="0">
              <a:buFontTx/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4pPr>
            <a:lvl5pPr marL="1828800" indent="0">
              <a:buFontTx/>
              <a:buNone/>
              <a:defRPr sz="1400">
                <a:solidFill>
                  <a:schemeClr val="bg1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/>
              <a:t>Click to edit text styles</a:t>
            </a:r>
          </a:p>
        </p:txBody>
      </p:sp>
    </p:spTree>
    <p:extLst>
      <p:ext uri="{BB962C8B-B14F-4D97-AF65-F5344CB8AC3E}">
        <p14:creationId xmlns:p14="http://schemas.microsoft.com/office/powerpoint/2010/main" val="10167097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87F747-407F-384A-9D86-F4C785908E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73014" y="492185"/>
            <a:ext cx="10380786" cy="752842"/>
          </a:xfrm>
        </p:spPr>
        <p:txBody>
          <a:bodyPr>
            <a:normAutofit/>
          </a:bodyPr>
          <a:lstStyle>
            <a:lvl1pPr>
              <a:defRPr lang="en-US" sz="3600" b="1" i="0" kern="1200" dirty="0" smtClean="0">
                <a:solidFill>
                  <a:schemeClr val="tx1"/>
                </a:solidFill>
                <a:latin typeface="ITC New Baskerville" pitchFamily="50" charset="0"/>
                <a:ea typeface="+mj-ea"/>
                <a:cs typeface="+mj-cs"/>
              </a:defRPr>
            </a:lvl1pPr>
          </a:lstStyle>
          <a:p>
            <a:r>
              <a:rPr lang="en-US"/>
              <a:t>Enter Slide </a:t>
            </a:r>
            <a:br>
              <a:rPr lang="en-US"/>
            </a:br>
            <a:r>
              <a:rPr lang="en-US"/>
              <a:t>Title Here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8F40253-684A-2D4F-B1EC-E9085AC9A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98939" y="6356350"/>
            <a:ext cx="545123" cy="365125"/>
          </a:xfrm>
        </p:spPr>
        <p:txBody>
          <a:bodyPr/>
          <a:lstStyle>
            <a:lvl1pPr algn="l">
              <a:defRPr>
                <a:solidFill>
                  <a:srgbClr val="0070C0"/>
                </a:solidFill>
              </a:defRPr>
            </a:lvl1pPr>
          </a:lstStyle>
          <a:p>
            <a:fld id="{D9F2F12A-E773-6344-8602-31C2DEEE88B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1F3A383B-E71F-3348-81C1-2F9D99BF49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0838" y="1676400"/>
            <a:ext cx="3098800" cy="1752600"/>
          </a:xfrm>
          <a:prstGeom prst="rect">
            <a:avLst/>
          </a:prstGeom>
        </p:spPr>
      </p:pic>
      <p:pic>
        <p:nvPicPr>
          <p:cNvPr id="10" name="Picture 9" descr="A picture containing nature, holding, rainbow, person&#10;&#10;Description automatically generated">
            <a:extLst>
              <a:ext uri="{FF2B5EF4-FFF2-40B4-BE49-F238E27FC236}">
                <a16:creationId xmlns:a16="http://schemas.microsoft.com/office/drawing/2014/main" id="{B346911C-C2C2-EE45-9497-2585600F1C9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827552" y="1676400"/>
            <a:ext cx="3111500" cy="1752600"/>
          </a:xfrm>
          <a:prstGeom prst="rect">
            <a:avLst/>
          </a:prstGeom>
        </p:spPr>
      </p:pic>
      <p:pic>
        <p:nvPicPr>
          <p:cNvPr id="12" name="Picture 11" descr="Background pattern&#10;&#10;Description automatically generated">
            <a:extLst>
              <a:ext uri="{FF2B5EF4-FFF2-40B4-BE49-F238E27FC236}">
                <a16:creationId xmlns:a16="http://schemas.microsoft.com/office/drawing/2014/main" id="{DBD22F6A-54D1-554F-AFC4-48505A1CA69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280400" y="1676400"/>
            <a:ext cx="3111500" cy="1752600"/>
          </a:xfrm>
          <a:prstGeom prst="rect">
            <a:avLst/>
          </a:prstGeom>
        </p:spPr>
      </p:pic>
      <p:pic>
        <p:nvPicPr>
          <p:cNvPr id="15" name="Picture 14" descr="Background pattern&#10;&#10;Description automatically generated">
            <a:extLst>
              <a:ext uri="{FF2B5EF4-FFF2-40B4-BE49-F238E27FC236}">
                <a16:creationId xmlns:a16="http://schemas.microsoft.com/office/drawing/2014/main" id="{5F11ECA6-ADD4-BD40-8E50-8C8DDD9103F9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80838" y="3798807"/>
            <a:ext cx="3098800" cy="1752600"/>
          </a:xfrm>
          <a:prstGeom prst="rect">
            <a:avLst/>
          </a:prstGeom>
        </p:spPr>
      </p:pic>
      <p:pic>
        <p:nvPicPr>
          <p:cNvPr id="17" name="Picture 16" descr="A picture containing icon&#10;&#10;Description automatically generated">
            <a:extLst>
              <a:ext uri="{FF2B5EF4-FFF2-40B4-BE49-F238E27FC236}">
                <a16:creationId xmlns:a16="http://schemas.microsoft.com/office/drawing/2014/main" id="{1CCF529B-C544-F242-93C1-971F4550588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4827552" y="3798807"/>
            <a:ext cx="3111500" cy="1752600"/>
          </a:xfrm>
          <a:prstGeom prst="rect">
            <a:avLst/>
          </a:prstGeom>
        </p:spPr>
      </p:pic>
      <p:pic>
        <p:nvPicPr>
          <p:cNvPr id="20" name="Picture 19" descr="A picture containing sunburst chart&#10;&#10;Description automatically generated">
            <a:extLst>
              <a:ext uri="{FF2B5EF4-FFF2-40B4-BE49-F238E27FC236}">
                <a16:creationId xmlns:a16="http://schemas.microsoft.com/office/drawing/2014/main" id="{2F9F51D7-459A-E44E-A6B5-AB6BAEFE62ED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8280400" y="3798807"/>
            <a:ext cx="3073400" cy="1752600"/>
          </a:xfrm>
          <a:prstGeom prst="rect">
            <a:avLst/>
          </a:prstGeom>
        </p:spPr>
      </p:pic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3CB05956-E44E-EA4C-806C-8BEE62CCDE3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01970" y="1742272"/>
            <a:ext cx="3042500" cy="168672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 b="1">
                <a:solidFill>
                  <a:srgbClr val="FEFFFE"/>
                </a:solidFill>
                <a:latin typeface="Montserrat" pitchFamily="2" charset="77"/>
              </a:defRPr>
            </a:lvl1pPr>
            <a:lvl2pPr marL="457200" indent="0">
              <a:buFontTx/>
              <a:buNone/>
              <a:defRPr sz="2000">
                <a:solidFill>
                  <a:schemeClr val="bg1"/>
                </a:solidFill>
                <a:latin typeface="Montserrat" pitchFamily="2" charset="77"/>
              </a:defRPr>
            </a:lvl2pPr>
            <a:lvl3pPr marL="914400" indent="0">
              <a:buFontTx/>
              <a:buNone/>
              <a:defRPr sz="1800">
                <a:solidFill>
                  <a:schemeClr val="bg1"/>
                </a:solidFill>
                <a:latin typeface="Montserrat" pitchFamily="2" charset="77"/>
              </a:defRPr>
            </a:lvl3pPr>
            <a:lvl4pPr marL="1371600" indent="0">
              <a:buFontTx/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4pPr>
            <a:lvl5pPr marL="1828800" indent="0">
              <a:buFontTx/>
              <a:buNone/>
              <a:defRPr sz="1400">
                <a:solidFill>
                  <a:schemeClr val="bg1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CA1CBDD7-D7FF-B846-B346-479130E018E6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827552" y="1742272"/>
            <a:ext cx="3042500" cy="168672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 b="1">
                <a:solidFill>
                  <a:srgbClr val="FEFFFE"/>
                </a:solidFill>
                <a:latin typeface="Montserrat" pitchFamily="2" charset="77"/>
              </a:defRPr>
            </a:lvl1pPr>
            <a:lvl2pPr marL="457200" indent="0">
              <a:buFontTx/>
              <a:buNone/>
              <a:defRPr sz="2000">
                <a:solidFill>
                  <a:schemeClr val="bg1"/>
                </a:solidFill>
                <a:latin typeface="Montserrat" pitchFamily="2" charset="77"/>
              </a:defRPr>
            </a:lvl2pPr>
            <a:lvl3pPr marL="914400" indent="0">
              <a:buFontTx/>
              <a:buNone/>
              <a:defRPr sz="1800">
                <a:solidFill>
                  <a:schemeClr val="bg1"/>
                </a:solidFill>
                <a:latin typeface="Montserrat" pitchFamily="2" charset="77"/>
              </a:defRPr>
            </a:lvl3pPr>
            <a:lvl4pPr marL="1371600" indent="0">
              <a:buFontTx/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4pPr>
            <a:lvl5pPr marL="1828800" indent="0">
              <a:buFontTx/>
              <a:buNone/>
              <a:defRPr sz="1400">
                <a:solidFill>
                  <a:schemeClr val="bg1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D0FBB023-4E8E-0949-8DD1-610B921AB010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8295850" y="1742272"/>
            <a:ext cx="3042500" cy="168672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 b="1">
                <a:solidFill>
                  <a:srgbClr val="FEFFFE"/>
                </a:solidFill>
                <a:latin typeface="Montserrat" pitchFamily="2" charset="77"/>
              </a:defRPr>
            </a:lvl1pPr>
            <a:lvl2pPr marL="457200" indent="0">
              <a:buFontTx/>
              <a:buNone/>
              <a:defRPr sz="2000">
                <a:solidFill>
                  <a:schemeClr val="bg1"/>
                </a:solidFill>
                <a:latin typeface="Montserrat" pitchFamily="2" charset="77"/>
              </a:defRPr>
            </a:lvl2pPr>
            <a:lvl3pPr marL="914400" indent="0">
              <a:buFontTx/>
              <a:buNone/>
              <a:defRPr sz="1800">
                <a:solidFill>
                  <a:schemeClr val="bg1"/>
                </a:solidFill>
                <a:latin typeface="Montserrat" pitchFamily="2" charset="77"/>
              </a:defRPr>
            </a:lvl3pPr>
            <a:lvl4pPr marL="1371600" indent="0">
              <a:buFontTx/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4pPr>
            <a:lvl5pPr marL="1828800" indent="0">
              <a:buFontTx/>
              <a:buNone/>
              <a:defRPr sz="1400">
                <a:solidFill>
                  <a:schemeClr val="bg1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6CD8211D-F40A-354C-9DA7-51856FDF35C2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1080838" y="3864679"/>
            <a:ext cx="3042500" cy="168672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 b="1">
                <a:solidFill>
                  <a:srgbClr val="FEFFFE"/>
                </a:solidFill>
                <a:latin typeface="Montserrat" pitchFamily="2" charset="77"/>
              </a:defRPr>
            </a:lvl1pPr>
            <a:lvl2pPr marL="457200" indent="0">
              <a:buFontTx/>
              <a:buNone/>
              <a:defRPr sz="2000">
                <a:solidFill>
                  <a:schemeClr val="bg1"/>
                </a:solidFill>
                <a:latin typeface="Montserrat" pitchFamily="2" charset="77"/>
              </a:defRPr>
            </a:lvl2pPr>
            <a:lvl3pPr marL="914400" indent="0">
              <a:buFontTx/>
              <a:buNone/>
              <a:defRPr sz="1800">
                <a:solidFill>
                  <a:schemeClr val="bg1"/>
                </a:solidFill>
                <a:latin typeface="Montserrat" pitchFamily="2" charset="77"/>
              </a:defRPr>
            </a:lvl3pPr>
            <a:lvl4pPr marL="1371600" indent="0">
              <a:buFontTx/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4pPr>
            <a:lvl5pPr marL="1828800" indent="0">
              <a:buFontTx/>
              <a:buNone/>
              <a:defRPr sz="1400">
                <a:solidFill>
                  <a:schemeClr val="bg1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B0F35B03-CCFF-F843-90AB-BA10B6882622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4827552" y="3860373"/>
            <a:ext cx="3042500" cy="168672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 b="1">
                <a:solidFill>
                  <a:srgbClr val="FEFFFE"/>
                </a:solidFill>
                <a:latin typeface="Montserrat" pitchFamily="2" charset="77"/>
              </a:defRPr>
            </a:lvl1pPr>
            <a:lvl2pPr marL="457200" indent="0">
              <a:buFontTx/>
              <a:buNone/>
              <a:defRPr sz="2000">
                <a:solidFill>
                  <a:schemeClr val="bg1"/>
                </a:solidFill>
                <a:latin typeface="Montserrat" pitchFamily="2" charset="77"/>
              </a:defRPr>
            </a:lvl2pPr>
            <a:lvl3pPr marL="914400" indent="0">
              <a:buFontTx/>
              <a:buNone/>
              <a:defRPr sz="1800">
                <a:solidFill>
                  <a:schemeClr val="bg1"/>
                </a:solidFill>
                <a:latin typeface="Montserrat" pitchFamily="2" charset="77"/>
              </a:defRPr>
            </a:lvl3pPr>
            <a:lvl4pPr marL="1371600" indent="0">
              <a:buFontTx/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4pPr>
            <a:lvl5pPr marL="1828800" indent="0">
              <a:buFontTx/>
              <a:buNone/>
              <a:defRPr sz="1400">
                <a:solidFill>
                  <a:schemeClr val="bg1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2300953E-09ED-C54E-B653-3B3F378B92CE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8280400" y="3831743"/>
            <a:ext cx="3042500" cy="168672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 b="1">
                <a:solidFill>
                  <a:srgbClr val="FEFFFE"/>
                </a:solidFill>
                <a:latin typeface="Montserrat" pitchFamily="2" charset="77"/>
              </a:defRPr>
            </a:lvl1pPr>
            <a:lvl2pPr marL="457200" indent="0">
              <a:buFontTx/>
              <a:buNone/>
              <a:defRPr sz="2000">
                <a:solidFill>
                  <a:schemeClr val="bg1"/>
                </a:solidFill>
                <a:latin typeface="Montserrat" pitchFamily="2" charset="77"/>
              </a:defRPr>
            </a:lvl2pPr>
            <a:lvl3pPr marL="914400" indent="0">
              <a:buFontTx/>
              <a:buNone/>
              <a:defRPr sz="1800">
                <a:solidFill>
                  <a:schemeClr val="bg1"/>
                </a:solidFill>
                <a:latin typeface="Montserrat" pitchFamily="2" charset="77"/>
              </a:defRPr>
            </a:lvl3pPr>
            <a:lvl4pPr marL="1371600" indent="0">
              <a:buFontTx/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4pPr>
            <a:lvl5pPr marL="1828800" indent="0">
              <a:buFontTx/>
              <a:buNone/>
              <a:defRPr sz="1400">
                <a:solidFill>
                  <a:schemeClr val="bg1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/>
              <a:t>Click to edit text styles</a:t>
            </a:r>
          </a:p>
        </p:txBody>
      </p:sp>
    </p:spTree>
    <p:extLst>
      <p:ext uri="{BB962C8B-B14F-4D97-AF65-F5344CB8AC3E}">
        <p14:creationId xmlns:p14="http://schemas.microsoft.com/office/powerpoint/2010/main" val="831013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87F747-407F-384A-9D86-F4C785908E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73014" y="492185"/>
            <a:ext cx="10380786" cy="752842"/>
          </a:xfrm>
        </p:spPr>
        <p:txBody>
          <a:bodyPr>
            <a:normAutofit/>
          </a:bodyPr>
          <a:lstStyle>
            <a:lvl1pPr>
              <a:defRPr lang="en-US" sz="3600" b="1" i="0" kern="1200" dirty="0" smtClean="0">
                <a:solidFill>
                  <a:schemeClr val="tx1"/>
                </a:solidFill>
                <a:latin typeface="ITC New Baskerville" pitchFamily="50" charset="0"/>
                <a:ea typeface="+mj-ea"/>
                <a:cs typeface="+mj-cs"/>
              </a:defRPr>
            </a:lvl1pPr>
          </a:lstStyle>
          <a:p>
            <a:r>
              <a:rPr lang="en-US"/>
              <a:t>Enter Slide </a:t>
            </a:r>
            <a:br>
              <a:rPr lang="en-US"/>
            </a:br>
            <a:r>
              <a:rPr lang="en-US"/>
              <a:t>Title Here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8F40253-684A-2D4F-B1EC-E9085AC9A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98939" y="6356350"/>
            <a:ext cx="545123" cy="365125"/>
          </a:xfrm>
        </p:spPr>
        <p:txBody>
          <a:bodyPr/>
          <a:lstStyle>
            <a:lvl1pPr algn="l">
              <a:defRPr>
                <a:solidFill>
                  <a:srgbClr val="0070C0"/>
                </a:solidFill>
              </a:defRPr>
            </a:lvl1pPr>
          </a:lstStyle>
          <a:p>
            <a:fld id="{D9F2F12A-E773-6344-8602-31C2DEEE88B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E5395314-B0E9-A94A-BC94-D2F0A05622B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7947" y="1819138"/>
            <a:ext cx="2298700" cy="1727200"/>
          </a:xfrm>
          <a:prstGeom prst="rect">
            <a:avLst/>
          </a:prstGeom>
        </p:spPr>
      </p:pic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CDB28126-CD18-E44D-B81F-23AA73DF53C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726123" y="1819138"/>
            <a:ext cx="2298700" cy="1727200"/>
          </a:xfrm>
          <a:prstGeom prst="rect">
            <a:avLst/>
          </a:prstGeom>
        </p:spPr>
      </p:pic>
      <p:pic>
        <p:nvPicPr>
          <p:cNvPr id="11" name="Picture 10" descr="Background pattern&#10;&#10;Description automatically generated">
            <a:extLst>
              <a:ext uri="{FF2B5EF4-FFF2-40B4-BE49-F238E27FC236}">
                <a16:creationId xmlns:a16="http://schemas.microsoft.com/office/drawing/2014/main" id="{44F0CB35-DC56-9649-924C-1DFB3A5A3E1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403848" y="1819138"/>
            <a:ext cx="2298700" cy="1727200"/>
          </a:xfrm>
          <a:prstGeom prst="rect">
            <a:avLst/>
          </a:prstGeom>
        </p:spPr>
      </p:pic>
      <p:pic>
        <p:nvPicPr>
          <p:cNvPr id="14" name="Picture 13" descr="Shape, rectangle&#10;&#10;Description automatically generated">
            <a:extLst>
              <a:ext uri="{FF2B5EF4-FFF2-40B4-BE49-F238E27FC236}">
                <a16:creationId xmlns:a16="http://schemas.microsoft.com/office/drawing/2014/main" id="{C5D3EF8B-7EB3-3E42-8AAF-3E72838A3D08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100177" y="1819138"/>
            <a:ext cx="2298700" cy="1727200"/>
          </a:xfrm>
          <a:prstGeom prst="rect">
            <a:avLst/>
          </a:prstGeom>
        </p:spPr>
      </p:pic>
      <p:pic>
        <p:nvPicPr>
          <p:cNvPr id="18" name="Picture 17" descr="A picture containing icon&#10;&#10;Description automatically generated">
            <a:extLst>
              <a:ext uri="{FF2B5EF4-FFF2-40B4-BE49-F238E27FC236}">
                <a16:creationId xmlns:a16="http://schemas.microsoft.com/office/drawing/2014/main" id="{AA3FA912-DFE3-F14C-A38A-4DC422FD2E30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67947" y="3855300"/>
            <a:ext cx="2298700" cy="1752600"/>
          </a:xfrm>
          <a:prstGeom prst="rect">
            <a:avLst/>
          </a:prstGeom>
        </p:spPr>
      </p:pic>
      <p:pic>
        <p:nvPicPr>
          <p:cNvPr id="21" name="Picture 20" descr="Shape, circle&#10;&#10;Description automatically generated">
            <a:extLst>
              <a:ext uri="{FF2B5EF4-FFF2-40B4-BE49-F238E27FC236}">
                <a16:creationId xmlns:a16="http://schemas.microsoft.com/office/drawing/2014/main" id="{B8A0ACB6-A92B-1F47-BFFC-213598EE8B27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726123" y="3855300"/>
            <a:ext cx="2298700" cy="1752600"/>
          </a:xfrm>
          <a:prstGeom prst="rect">
            <a:avLst/>
          </a:prstGeom>
        </p:spPr>
      </p:pic>
      <p:pic>
        <p:nvPicPr>
          <p:cNvPr id="23" name="Picture 22" descr="Background pattern&#10;&#10;Description automatically generated">
            <a:extLst>
              <a:ext uri="{FF2B5EF4-FFF2-40B4-BE49-F238E27FC236}">
                <a16:creationId xmlns:a16="http://schemas.microsoft.com/office/drawing/2014/main" id="{74132AEF-6CF1-AC42-B499-EB73BC7FCD70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6396924" y="3855300"/>
            <a:ext cx="2298700" cy="1752600"/>
          </a:xfrm>
          <a:prstGeom prst="rect">
            <a:avLst/>
          </a:prstGeom>
        </p:spPr>
      </p:pic>
      <p:pic>
        <p:nvPicPr>
          <p:cNvPr id="25" name="Picture 24" descr="Venn diagram&#10;&#10;Description automatically generated">
            <a:extLst>
              <a:ext uri="{FF2B5EF4-FFF2-40B4-BE49-F238E27FC236}">
                <a16:creationId xmlns:a16="http://schemas.microsoft.com/office/drawing/2014/main" id="{16EC92A1-8258-DE4C-AE2A-CB28F1166639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9055100" y="3855300"/>
            <a:ext cx="2298700" cy="1752600"/>
          </a:xfrm>
          <a:prstGeom prst="rect">
            <a:avLst/>
          </a:prstGeom>
        </p:spPr>
      </p:pic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580D5E9B-6E5A-CB46-A11E-00C01BD6E31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67947" y="1865472"/>
            <a:ext cx="2298700" cy="168672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 b="1">
                <a:solidFill>
                  <a:srgbClr val="FEFFFE"/>
                </a:solidFill>
                <a:latin typeface="Montserrat" pitchFamily="2" charset="77"/>
              </a:defRPr>
            </a:lvl1pPr>
            <a:lvl2pPr marL="457200" indent="0">
              <a:buFontTx/>
              <a:buNone/>
              <a:defRPr sz="2000">
                <a:solidFill>
                  <a:schemeClr val="bg1"/>
                </a:solidFill>
                <a:latin typeface="Montserrat" pitchFamily="2" charset="77"/>
              </a:defRPr>
            </a:lvl2pPr>
            <a:lvl3pPr marL="914400" indent="0">
              <a:buFontTx/>
              <a:buNone/>
              <a:defRPr sz="1800">
                <a:solidFill>
                  <a:schemeClr val="bg1"/>
                </a:solidFill>
                <a:latin typeface="Montserrat" pitchFamily="2" charset="77"/>
              </a:defRPr>
            </a:lvl3pPr>
            <a:lvl4pPr marL="1371600" indent="0">
              <a:buFontTx/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4pPr>
            <a:lvl5pPr marL="1828800" indent="0">
              <a:buFontTx/>
              <a:buNone/>
              <a:defRPr sz="1400">
                <a:solidFill>
                  <a:schemeClr val="bg1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F44F95D6-318C-E248-B2CB-65473256BF07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3726123" y="1859610"/>
            <a:ext cx="2298700" cy="168672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 b="1">
                <a:solidFill>
                  <a:srgbClr val="FEFFFE"/>
                </a:solidFill>
                <a:latin typeface="Montserrat" pitchFamily="2" charset="77"/>
              </a:defRPr>
            </a:lvl1pPr>
            <a:lvl2pPr marL="457200" indent="0">
              <a:buFontTx/>
              <a:buNone/>
              <a:defRPr sz="2000">
                <a:solidFill>
                  <a:schemeClr val="bg1"/>
                </a:solidFill>
                <a:latin typeface="Montserrat" pitchFamily="2" charset="77"/>
              </a:defRPr>
            </a:lvl2pPr>
            <a:lvl3pPr marL="914400" indent="0">
              <a:buFontTx/>
              <a:buNone/>
              <a:defRPr sz="1800">
                <a:solidFill>
                  <a:schemeClr val="bg1"/>
                </a:solidFill>
                <a:latin typeface="Montserrat" pitchFamily="2" charset="77"/>
              </a:defRPr>
            </a:lvl3pPr>
            <a:lvl4pPr marL="1371600" indent="0">
              <a:buFontTx/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4pPr>
            <a:lvl5pPr marL="1828800" indent="0">
              <a:buFontTx/>
              <a:buNone/>
              <a:defRPr sz="1400">
                <a:solidFill>
                  <a:schemeClr val="bg1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E837B3CB-A425-B24E-9834-5001F6E91580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422452" y="1859610"/>
            <a:ext cx="2298700" cy="168672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 b="1">
                <a:solidFill>
                  <a:srgbClr val="FEFFFE"/>
                </a:solidFill>
                <a:latin typeface="Montserrat" pitchFamily="2" charset="77"/>
              </a:defRPr>
            </a:lvl1pPr>
            <a:lvl2pPr marL="457200" indent="0">
              <a:buFontTx/>
              <a:buNone/>
              <a:defRPr sz="2000">
                <a:solidFill>
                  <a:schemeClr val="bg1"/>
                </a:solidFill>
                <a:latin typeface="Montserrat" pitchFamily="2" charset="77"/>
              </a:defRPr>
            </a:lvl2pPr>
            <a:lvl3pPr marL="914400" indent="0">
              <a:buFontTx/>
              <a:buNone/>
              <a:defRPr sz="1800">
                <a:solidFill>
                  <a:schemeClr val="bg1"/>
                </a:solidFill>
                <a:latin typeface="Montserrat" pitchFamily="2" charset="77"/>
              </a:defRPr>
            </a:lvl3pPr>
            <a:lvl4pPr marL="1371600" indent="0">
              <a:buFontTx/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4pPr>
            <a:lvl5pPr marL="1828800" indent="0">
              <a:buFontTx/>
              <a:buNone/>
              <a:defRPr sz="1400">
                <a:solidFill>
                  <a:schemeClr val="bg1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131604F7-B8C8-EB4C-9D5C-9B69B0412679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9081573" y="1842584"/>
            <a:ext cx="2298700" cy="168672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 b="1">
                <a:solidFill>
                  <a:srgbClr val="FEFFFE"/>
                </a:solidFill>
                <a:latin typeface="Montserrat" pitchFamily="2" charset="77"/>
              </a:defRPr>
            </a:lvl1pPr>
            <a:lvl2pPr marL="457200" indent="0">
              <a:buFontTx/>
              <a:buNone/>
              <a:defRPr sz="2000">
                <a:solidFill>
                  <a:schemeClr val="bg1"/>
                </a:solidFill>
                <a:latin typeface="Montserrat" pitchFamily="2" charset="77"/>
              </a:defRPr>
            </a:lvl2pPr>
            <a:lvl3pPr marL="914400" indent="0">
              <a:buFontTx/>
              <a:buNone/>
              <a:defRPr sz="1800">
                <a:solidFill>
                  <a:schemeClr val="bg1"/>
                </a:solidFill>
                <a:latin typeface="Montserrat" pitchFamily="2" charset="77"/>
              </a:defRPr>
            </a:lvl3pPr>
            <a:lvl4pPr marL="1371600" indent="0">
              <a:buFontTx/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4pPr>
            <a:lvl5pPr marL="1828800" indent="0">
              <a:buFontTx/>
              <a:buNone/>
              <a:defRPr sz="1400">
                <a:solidFill>
                  <a:schemeClr val="bg1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FAF82D21-8CF5-6847-80E2-8A2892B22B5B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1067947" y="3895214"/>
            <a:ext cx="2298700" cy="168672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 b="1">
                <a:solidFill>
                  <a:srgbClr val="FEFFFE"/>
                </a:solidFill>
                <a:latin typeface="Montserrat" pitchFamily="2" charset="77"/>
              </a:defRPr>
            </a:lvl1pPr>
            <a:lvl2pPr marL="457200" indent="0">
              <a:buFontTx/>
              <a:buNone/>
              <a:defRPr sz="2000">
                <a:solidFill>
                  <a:schemeClr val="bg1"/>
                </a:solidFill>
                <a:latin typeface="Montserrat" pitchFamily="2" charset="77"/>
              </a:defRPr>
            </a:lvl2pPr>
            <a:lvl3pPr marL="914400" indent="0">
              <a:buFontTx/>
              <a:buNone/>
              <a:defRPr sz="1800">
                <a:solidFill>
                  <a:schemeClr val="bg1"/>
                </a:solidFill>
                <a:latin typeface="Montserrat" pitchFamily="2" charset="77"/>
              </a:defRPr>
            </a:lvl3pPr>
            <a:lvl4pPr marL="1371600" indent="0">
              <a:buFontTx/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4pPr>
            <a:lvl5pPr marL="1828800" indent="0">
              <a:buFontTx/>
              <a:buNone/>
              <a:defRPr sz="1400">
                <a:solidFill>
                  <a:schemeClr val="bg1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38" name="Content Placeholder 2">
            <a:extLst>
              <a:ext uri="{FF2B5EF4-FFF2-40B4-BE49-F238E27FC236}">
                <a16:creationId xmlns:a16="http://schemas.microsoft.com/office/drawing/2014/main" id="{B7FDD800-4CD5-1445-AC1D-CF85D8A25665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3726123" y="3889352"/>
            <a:ext cx="2298700" cy="168672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 b="1">
                <a:solidFill>
                  <a:srgbClr val="FEFFFE"/>
                </a:solidFill>
                <a:latin typeface="Montserrat" pitchFamily="2" charset="77"/>
              </a:defRPr>
            </a:lvl1pPr>
            <a:lvl2pPr marL="457200" indent="0">
              <a:buFontTx/>
              <a:buNone/>
              <a:defRPr sz="2000">
                <a:solidFill>
                  <a:schemeClr val="bg1"/>
                </a:solidFill>
                <a:latin typeface="Montserrat" pitchFamily="2" charset="77"/>
              </a:defRPr>
            </a:lvl2pPr>
            <a:lvl3pPr marL="914400" indent="0">
              <a:buFontTx/>
              <a:buNone/>
              <a:defRPr sz="1800">
                <a:solidFill>
                  <a:schemeClr val="bg1"/>
                </a:solidFill>
                <a:latin typeface="Montserrat" pitchFamily="2" charset="77"/>
              </a:defRPr>
            </a:lvl3pPr>
            <a:lvl4pPr marL="1371600" indent="0">
              <a:buFontTx/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4pPr>
            <a:lvl5pPr marL="1828800" indent="0">
              <a:buFontTx/>
              <a:buNone/>
              <a:defRPr sz="1400">
                <a:solidFill>
                  <a:schemeClr val="bg1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39" name="Content Placeholder 2">
            <a:extLst>
              <a:ext uri="{FF2B5EF4-FFF2-40B4-BE49-F238E27FC236}">
                <a16:creationId xmlns:a16="http://schemas.microsoft.com/office/drawing/2014/main" id="{8FDA839C-DDBD-0446-A709-4E20AA5894BC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6422452" y="3889352"/>
            <a:ext cx="2298700" cy="168672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 b="1">
                <a:solidFill>
                  <a:srgbClr val="FEFFFE"/>
                </a:solidFill>
                <a:latin typeface="Montserrat" pitchFamily="2" charset="77"/>
              </a:defRPr>
            </a:lvl1pPr>
            <a:lvl2pPr marL="457200" indent="0">
              <a:buFontTx/>
              <a:buNone/>
              <a:defRPr sz="2000">
                <a:solidFill>
                  <a:schemeClr val="bg1"/>
                </a:solidFill>
                <a:latin typeface="Montserrat" pitchFamily="2" charset="77"/>
              </a:defRPr>
            </a:lvl2pPr>
            <a:lvl3pPr marL="914400" indent="0">
              <a:buFontTx/>
              <a:buNone/>
              <a:defRPr sz="1800">
                <a:solidFill>
                  <a:schemeClr val="bg1"/>
                </a:solidFill>
                <a:latin typeface="Montserrat" pitchFamily="2" charset="77"/>
              </a:defRPr>
            </a:lvl3pPr>
            <a:lvl4pPr marL="1371600" indent="0">
              <a:buFontTx/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4pPr>
            <a:lvl5pPr marL="1828800" indent="0">
              <a:buFontTx/>
              <a:buNone/>
              <a:defRPr sz="1400">
                <a:solidFill>
                  <a:schemeClr val="bg1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40" name="Content Placeholder 2">
            <a:extLst>
              <a:ext uri="{FF2B5EF4-FFF2-40B4-BE49-F238E27FC236}">
                <a16:creationId xmlns:a16="http://schemas.microsoft.com/office/drawing/2014/main" id="{EE15FC20-D0C6-8045-BCBA-174A769FA9DE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9081573" y="3872326"/>
            <a:ext cx="2298700" cy="168672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 b="1">
                <a:solidFill>
                  <a:srgbClr val="FEFFFE"/>
                </a:solidFill>
                <a:latin typeface="Montserrat" pitchFamily="2" charset="77"/>
              </a:defRPr>
            </a:lvl1pPr>
            <a:lvl2pPr marL="457200" indent="0">
              <a:buFontTx/>
              <a:buNone/>
              <a:defRPr sz="2000">
                <a:solidFill>
                  <a:schemeClr val="bg1"/>
                </a:solidFill>
                <a:latin typeface="Montserrat" pitchFamily="2" charset="77"/>
              </a:defRPr>
            </a:lvl2pPr>
            <a:lvl3pPr marL="914400" indent="0">
              <a:buFontTx/>
              <a:buNone/>
              <a:defRPr sz="1800">
                <a:solidFill>
                  <a:schemeClr val="bg1"/>
                </a:solidFill>
                <a:latin typeface="Montserrat" pitchFamily="2" charset="77"/>
              </a:defRPr>
            </a:lvl3pPr>
            <a:lvl4pPr marL="1371600" indent="0">
              <a:buFontTx/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4pPr>
            <a:lvl5pPr marL="1828800" indent="0">
              <a:buFontTx/>
              <a:buNone/>
              <a:defRPr sz="1400">
                <a:solidFill>
                  <a:schemeClr val="bg1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/>
              <a:t>Click to edit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04715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D4FFCB-A977-46AC-AFF6-1CFF523FA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B54C1-E4A5-4647-A982-C7CCB1FA8B9C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E324B0D-74D5-4CF4-8214-7489C85D7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0C8172-300A-4A78-A7AA-E9947201B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29917-A77E-42DC-8B20-D70F3619C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651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87F747-407F-384A-9D86-F4C785908E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73014" y="492185"/>
            <a:ext cx="10380786" cy="752842"/>
          </a:xfrm>
        </p:spPr>
        <p:txBody>
          <a:bodyPr>
            <a:normAutofit/>
          </a:bodyPr>
          <a:lstStyle>
            <a:lvl1pPr>
              <a:defRPr lang="en-US" sz="3600" b="1" i="0" kern="1200" dirty="0" smtClean="0">
                <a:solidFill>
                  <a:schemeClr val="tx1"/>
                </a:solidFill>
                <a:latin typeface="ITC New Baskerville" pitchFamily="50" charset="0"/>
                <a:ea typeface="+mj-ea"/>
                <a:cs typeface="+mj-cs"/>
              </a:defRPr>
            </a:lvl1pPr>
          </a:lstStyle>
          <a:p>
            <a:r>
              <a:rPr lang="en-US"/>
              <a:t>Enter Slide </a:t>
            </a:r>
            <a:br>
              <a:rPr lang="en-US"/>
            </a:br>
            <a:r>
              <a:rPr lang="en-US"/>
              <a:t>Title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DE45AB-3F1A-304A-8DAC-71C68016C73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73014" y="1825625"/>
            <a:ext cx="10380785" cy="4094529"/>
          </a:xfrm>
        </p:spPr>
        <p:txBody>
          <a:bodyPr/>
          <a:lstStyle>
            <a:lvl1pPr>
              <a:defRPr sz="2400">
                <a:solidFill>
                  <a:schemeClr val="accent4"/>
                </a:solidFill>
                <a:latin typeface="Montserrat" pitchFamily="2" charset="77"/>
              </a:defRPr>
            </a:lvl1pPr>
            <a:lvl2pPr>
              <a:defRPr sz="2000">
                <a:solidFill>
                  <a:schemeClr val="accent4"/>
                </a:solidFill>
                <a:latin typeface="Montserrat" pitchFamily="2" charset="77"/>
              </a:defRPr>
            </a:lvl2pPr>
            <a:lvl3pPr>
              <a:defRPr sz="1800">
                <a:solidFill>
                  <a:schemeClr val="accent4"/>
                </a:solidFill>
                <a:latin typeface="Montserrat" pitchFamily="2" charset="77"/>
              </a:defRPr>
            </a:lvl3pPr>
            <a:lvl4pPr>
              <a:defRPr sz="1600">
                <a:solidFill>
                  <a:schemeClr val="accent4"/>
                </a:solidFill>
                <a:latin typeface="Montserrat" pitchFamily="2" charset="77"/>
              </a:defRPr>
            </a:lvl4pPr>
            <a:lvl5pPr>
              <a:defRPr sz="1400">
                <a:solidFill>
                  <a:schemeClr val="accent4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/>
              <a:t>Enter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8F40253-684A-2D4F-B1EC-E9085AC9A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98939" y="6356350"/>
            <a:ext cx="545123" cy="365125"/>
          </a:xfrm>
        </p:spPr>
        <p:txBody>
          <a:bodyPr/>
          <a:lstStyle>
            <a:lvl1pPr algn="l">
              <a:defRPr>
                <a:solidFill>
                  <a:srgbClr val="0070C0"/>
                </a:solidFill>
              </a:defRPr>
            </a:lvl1pPr>
          </a:lstStyle>
          <a:p>
            <a:fld id="{D9F2F12A-E773-6344-8602-31C2DEEE88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305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87F747-407F-384A-9D86-F4C785908E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73014" y="492185"/>
            <a:ext cx="10380786" cy="752842"/>
          </a:xfrm>
        </p:spPr>
        <p:txBody>
          <a:bodyPr>
            <a:normAutofit/>
          </a:bodyPr>
          <a:lstStyle>
            <a:lvl1pPr>
              <a:defRPr lang="en-US" sz="3600" b="1" i="0" kern="1200" dirty="0" smtClean="0">
                <a:solidFill>
                  <a:schemeClr val="tx1"/>
                </a:solidFill>
                <a:latin typeface="ITC New Baskerville" pitchFamily="50" charset="0"/>
                <a:ea typeface="+mj-ea"/>
                <a:cs typeface="+mj-cs"/>
              </a:defRPr>
            </a:lvl1pPr>
          </a:lstStyle>
          <a:p>
            <a:r>
              <a:rPr lang="en-US"/>
              <a:t>Enter Slide </a:t>
            </a:r>
            <a:br>
              <a:rPr lang="en-US"/>
            </a:br>
            <a:r>
              <a:rPr lang="en-US"/>
              <a:t>Title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DE45AB-3F1A-304A-8DAC-71C68016C73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73014" y="1825625"/>
            <a:ext cx="10380785" cy="4094529"/>
          </a:xfrm>
        </p:spPr>
        <p:txBody>
          <a:bodyPr/>
          <a:lstStyle>
            <a:lvl1pPr>
              <a:defRPr sz="2400">
                <a:solidFill>
                  <a:schemeClr val="accent4"/>
                </a:solidFill>
                <a:latin typeface="Montserrat" pitchFamily="2" charset="77"/>
              </a:defRPr>
            </a:lvl1pPr>
            <a:lvl2pPr>
              <a:defRPr sz="2000">
                <a:solidFill>
                  <a:schemeClr val="accent4"/>
                </a:solidFill>
                <a:latin typeface="Montserrat" pitchFamily="2" charset="77"/>
              </a:defRPr>
            </a:lvl2pPr>
            <a:lvl3pPr>
              <a:defRPr sz="1800">
                <a:solidFill>
                  <a:schemeClr val="accent4"/>
                </a:solidFill>
                <a:latin typeface="Montserrat" pitchFamily="2" charset="77"/>
              </a:defRPr>
            </a:lvl3pPr>
            <a:lvl4pPr>
              <a:defRPr sz="1600">
                <a:solidFill>
                  <a:schemeClr val="accent4"/>
                </a:solidFill>
                <a:latin typeface="Montserrat" pitchFamily="2" charset="77"/>
              </a:defRPr>
            </a:lvl4pPr>
            <a:lvl5pPr>
              <a:defRPr sz="1400">
                <a:solidFill>
                  <a:schemeClr val="accent4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/>
              <a:t>Enter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8F40253-684A-2D4F-B1EC-E9085AC9A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98939" y="6356350"/>
            <a:ext cx="545123" cy="365125"/>
          </a:xfrm>
        </p:spPr>
        <p:txBody>
          <a:bodyPr/>
          <a:lstStyle>
            <a:lvl1pPr algn="l">
              <a:defRPr>
                <a:solidFill>
                  <a:srgbClr val="0070C0"/>
                </a:solidFill>
              </a:defRPr>
            </a:lvl1pPr>
          </a:lstStyle>
          <a:p>
            <a:fld id="{D9F2F12A-E773-6344-8602-31C2DEEE88B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0BB48DC-ACBC-2542-B7C7-9C07F85C67C9}"/>
              </a:ext>
            </a:extLst>
          </p:cNvPr>
          <p:cNvSpPr/>
          <p:nvPr userDrawn="1"/>
        </p:nvSpPr>
        <p:spPr>
          <a:xfrm>
            <a:off x="973014" y="5993296"/>
            <a:ext cx="11218986" cy="864704"/>
          </a:xfrm>
          <a:prstGeom prst="rect">
            <a:avLst/>
          </a:prstGeom>
          <a:solidFill>
            <a:srgbClr val="FEFF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530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05963B-C242-C346-AA42-AD8F8E533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98939" y="6356350"/>
            <a:ext cx="545123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D9F2F12A-E773-6344-8602-31C2DEEE88B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77716A1-83AB-564F-8416-C2E9E54DA0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49262" y="492185"/>
            <a:ext cx="7004538" cy="752842"/>
          </a:xfrm>
        </p:spPr>
        <p:txBody>
          <a:bodyPr>
            <a:normAutofit/>
          </a:bodyPr>
          <a:lstStyle>
            <a:lvl1pPr>
              <a:defRPr lang="en-US" sz="3600" b="1" i="0" kern="1200" dirty="0" smtClean="0">
                <a:solidFill>
                  <a:schemeClr val="tx1"/>
                </a:solidFill>
                <a:latin typeface="ITC New Baskerville" pitchFamily="50" charset="0"/>
                <a:ea typeface="+mj-ea"/>
                <a:cs typeface="+mj-cs"/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9BF6698-8F39-9B40-B8CE-2B132C168DA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49262" y="1825625"/>
            <a:ext cx="7004538" cy="4351338"/>
          </a:xfrm>
        </p:spPr>
        <p:txBody>
          <a:bodyPr/>
          <a:lstStyle>
            <a:lvl1pPr>
              <a:defRPr sz="2400">
                <a:solidFill>
                  <a:schemeClr val="accent4"/>
                </a:solidFill>
                <a:latin typeface="Montserrat" pitchFamily="2" charset="77"/>
              </a:defRPr>
            </a:lvl1pPr>
            <a:lvl2pPr>
              <a:defRPr sz="2000">
                <a:solidFill>
                  <a:schemeClr val="accent4"/>
                </a:solidFill>
                <a:latin typeface="Montserrat" pitchFamily="2" charset="77"/>
              </a:defRPr>
            </a:lvl2pPr>
            <a:lvl3pPr>
              <a:defRPr sz="1800">
                <a:solidFill>
                  <a:schemeClr val="accent4"/>
                </a:solidFill>
                <a:latin typeface="Montserrat" pitchFamily="2" charset="77"/>
              </a:defRPr>
            </a:lvl3pPr>
            <a:lvl4pPr>
              <a:defRPr sz="1600">
                <a:solidFill>
                  <a:schemeClr val="accent4"/>
                </a:solidFill>
                <a:latin typeface="Montserrat" pitchFamily="2" charset="77"/>
              </a:defRPr>
            </a:lvl4pPr>
            <a:lvl5pPr>
              <a:defRPr sz="1400">
                <a:solidFill>
                  <a:schemeClr val="accent4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/>
              <a:t>Click to edit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68837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87F747-407F-384A-9D86-F4C785908E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73014" y="492185"/>
            <a:ext cx="10380786" cy="752842"/>
          </a:xfrm>
        </p:spPr>
        <p:txBody>
          <a:bodyPr>
            <a:normAutofit/>
          </a:bodyPr>
          <a:lstStyle>
            <a:lvl1pPr>
              <a:defRPr lang="en-US" sz="3600" b="1" i="0" kern="1200" dirty="0" smtClean="0">
                <a:solidFill>
                  <a:schemeClr val="tx1"/>
                </a:solidFill>
                <a:latin typeface="ITC New Baskerville" pitchFamily="50" charset="0"/>
                <a:ea typeface="+mj-ea"/>
                <a:cs typeface="+mj-cs"/>
              </a:defRPr>
            </a:lvl1pPr>
          </a:lstStyle>
          <a:p>
            <a:r>
              <a:rPr lang="en-US"/>
              <a:t>Enter Slide </a:t>
            </a:r>
            <a:br>
              <a:rPr lang="en-US"/>
            </a:br>
            <a:r>
              <a:rPr lang="en-US"/>
              <a:t>Title Here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8F40253-684A-2D4F-B1EC-E9085AC9A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98939" y="6356350"/>
            <a:ext cx="545123" cy="365125"/>
          </a:xfrm>
        </p:spPr>
        <p:txBody>
          <a:bodyPr/>
          <a:lstStyle>
            <a:lvl1pPr algn="l">
              <a:defRPr>
                <a:solidFill>
                  <a:srgbClr val="0070C0"/>
                </a:solidFill>
              </a:defRPr>
            </a:lvl1pPr>
          </a:lstStyle>
          <a:p>
            <a:fld id="{D9F2F12A-E773-6344-8602-31C2DEEE88B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 descr="A picture containing outdoor, flying, holding, person&#10;&#10;Description automatically generated">
            <a:extLst>
              <a:ext uri="{FF2B5EF4-FFF2-40B4-BE49-F238E27FC236}">
                <a16:creationId xmlns:a16="http://schemas.microsoft.com/office/drawing/2014/main" id="{8C80636C-9562-3746-A596-01E913863FB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69093" y="1782396"/>
            <a:ext cx="5072630" cy="394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B16B3A7-3B73-C54C-A8ED-12055BA17B5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066798" y="1782396"/>
            <a:ext cx="5041678" cy="39497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F71E8A5-BC27-6F40-87F0-964121468E8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72308" y="1922580"/>
            <a:ext cx="4923692" cy="380951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 b="1">
                <a:solidFill>
                  <a:srgbClr val="FEFFFE"/>
                </a:solidFill>
                <a:latin typeface="Montserrat" pitchFamily="2" charset="77"/>
              </a:defRPr>
            </a:lvl1pPr>
            <a:lvl2pPr marL="457200" indent="0">
              <a:buFontTx/>
              <a:buNone/>
              <a:defRPr sz="2000">
                <a:solidFill>
                  <a:schemeClr val="bg1"/>
                </a:solidFill>
                <a:latin typeface="Montserrat" pitchFamily="2" charset="77"/>
              </a:defRPr>
            </a:lvl2pPr>
            <a:lvl3pPr marL="914400" indent="0">
              <a:buFontTx/>
              <a:buNone/>
              <a:defRPr sz="1800">
                <a:solidFill>
                  <a:schemeClr val="bg1"/>
                </a:solidFill>
                <a:latin typeface="Montserrat" pitchFamily="2" charset="77"/>
              </a:defRPr>
            </a:lvl3pPr>
            <a:lvl4pPr marL="1371600" indent="0">
              <a:buFontTx/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4pPr>
            <a:lvl5pPr marL="1828800" indent="0">
              <a:buFontTx/>
              <a:buNone/>
              <a:defRPr sz="1400">
                <a:solidFill>
                  <a:schemeClr val="bg1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B4330D2-90DC-9849-AE6F-51DC128AD68D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496317" y="1934298"/>
            <a:ext cx="4923692" cy="380951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 b="1">
                <a:solidFill>
                  <a:srgbClr val="FEFFFE"/>
                </a:solidFill>
                <a:latin typeface="Montserrat" pitchFamily="2" charset="77"/>
              </a:defRPr>
            </a:lvl1pPr>
            <a:lvl2pPr>
              <a:defRPr sz="2000">
                <a:solidFill>
                  <a:schemeClr val="bg1"/>
                </a:solidFill>
                <a:latin typeface="Montserrat" pitchFamily="2" charset="77"/>
              </a:defRPr>
            </a:lvl2pPr>
            <a:lvl3pPr>
              <a:defRPr sz="1800">
                <a:solidFill>
                  <a:schemeClr val="bg1"/>
                </a:solidFill>
                <a:latin typeface="Montserrat" pitchFamily="2" charset="77"/>
              </a:defRPr>
            </a:lvl3pPr>
            <a:lvl4pPr>
              <a:defRPr sz="1600">
                <a:solidFill>
                  <a:schemeClr val="bg1"/>
                </a:solidFill>
                <a:latin typeface="Montserrat" pitchFamily="2" charset="77"/>
              </a:defRPr>
            </a:lvl4pPr>
            <a:lvl5pPr>
              <a:defRPr sz="1400">
                <a:solidFill>
                  <a:schemeClr val="bg1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/>
              <a:t>Click to edit text styles</a:t>
            </a:r>
          </a:p>
        </p:txBody>
      </p:sp>
    </p:spTree>
    <p:extLst>
      <p:ext uri="{BB962C8B-B14F-4D97-AF65-F5344CB8AC3E}">
        <p14:creationId xmlns:p14="http://schemas.microsoft.com/office/powerpoint/2010/main" val="3261294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87F747-407F-384A-9D86-F4C785908E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73014" y="492185"/>
            <a:ext cx="10380786" cy="752842"/>
          </a:xfrm>
        </p:spPr>
        <p:txBody>
          <a:bodyPr>
            <a:normAutofit/>
          </a:bodyPr>
          <a:lstStyle>
            <a:lvl1pPr>
              <a:defRPr lang="en-US" sz="3600" b="1" i="0" kern="1200" dirty="0" smtClean="0">
                <a:solidFill>
                  <a:schemeClr val="tx1"/>
                </a:solidFill>
                <a:latin typeface="ITC New Baskerville" pitchFamily="50" charset="0"/>
                <a:ea typeface="+mj-ea"/>
                <a:cs typeface="+mj-cs"/>
              </a:defRPr>
            </a:lvl1pPr>
          </a:lstStyle>
          <a:p>
            <a:r>
              <a:rPr lang="en-US"/>
              <a:t>Enter Slide </a:t>
            </a:r>
            <a:br>
              <a:rPr lang="en-US"/>
            </a:br>
            <a:r>
              <a:rPr lang="en-US"/>
              <a:t>Title Here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8F40253-684A-2D4F-B1EC-E9085AC9A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98939" y="6356350"/>
            <a:ext cx="545123" cy="365125"/>
          </a:xfrm>
        </p:spPr>
        <p:txBody>
          <a:bodyPr/>
          <a:lstStyle>
            <a:lvl1pPr algn="l">
              <a:defRPr>
                <a:solidFill>
                  <a:srgbClr val="0070C0"/>
                </a:solidFill>
              </a:defRPr>
            </a:lvl1pPr>
          </a:lstStyle>
          <a:p>
            <a:fld id="{D9F2F12A-E773-6344-8602-31C2DEEE88B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80636C-9562-3746-A596-01E913863FB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6369317" y="1782396"/>
            <a:ext cx="4923691" cy="394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B16B3A7-3B73-C54C-A8ED-12055BA17B5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080476" y="1782396"/>
            <a:ext cx="4882061" cy="39497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F71E8A5-BC27-6F40-87F0-964121468E8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207477" y="1922580"/>
            <a:ext cx="4923692" cy="380951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 b="1">
                <a:solidFill>
                  <a:srgbClr val="FEFFFE"/>
                </a:solidFill>
                <a:latin typeface="Montserrat" pitchFamily="2" charset="77"/>
              </a:defRPr>
            </a:lvl1pPr>
            <a:lvl2pPr marL="457200" indent="0">
              <a:buFontTx/>
              <a:buNone/>
              <a:defRPr sz="2000">
                <a:solidFill>
                  <a:schemeClr val="bg1"/>
                </a:solidFill>
                <a:latin typeface="Montserrat" pitchFamily="2" charset="77"/>
              </a:defRPr>
            </a:lvl2pPr>
            <a:lvl3pPr marL="914400" indent="0">
              <a:buFontTx/>
              <a:buNone/>
              <a:defRPr sz="1800">
                <a:solidFill>
                  <a:schemeClr val="bg1"/>
                </a:solidFill>
                <a:latin typeface="Montserrat" pitchFamily="2" charset="77"/>
              </a:defRPr>
            </a:lvl3pPr>
            <a:lvl4pPr marL="1371600" indent="0">
              <a:buFontTx/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4pPr>
            <a:lvl5pPr marL="1828800" indent="0">
              <a:buFontTx/>
              <a:buNone/>
              <a:defRPr sz="1400">
                <a:solidFill>
                  <a:schemeClr val="bg1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B4330D2-90DC-9849-AE6F-51DC128AD68D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496317" y="1934298"/>
            <a:ext cx="4923692" cy="380951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 b="1">
                <a:solidFill>
                  <a:srgbClr val="FEFFFE"/>
                </a:solidFill>
                <a:latin typeface="Montserrat" pitchFamily="2" charset="77"/>
              </a:defRPr>
            </a:lvl1pPr>
            <a:lvl2pPr>
              <a:defRPr sz="2000">
                <a:solidFill>
                  <a:schemeClr val="bg1"/>
                </a:solidFill>
                <a:latin typeface="Montserrat" pitchFamily="2" charset="77"/>
              </a:defRPr>
            </a:lvl2pPr>
            <a:lvl3pPr>
              <a:defRPr sz="1800">
                <a:solidFill>
                  <a:schemeClr val="bg1"/>
                </a:solidFill>
                <a:latin typeface="Montserrat" pitchFamily="2" charset="77"/>
              </a:defRPr>
            </a:lvl3pPr>
            <a:lvl4pPr>
              <a:defRPr sz="1600">
                <a:solidFill>
                  <a:schemeClr val="bg1"/>
                </a:solidFill>
                <a:latin typeface="Montserrat" pitchFamily="2" charset="77"/>
              </a:defRPr>
            </a:lvl4pPr>
            <a:lvl5pPr>
              <a:defRPr sz="1400">
                <a:solidFill>
                  <a:schemeClr val="bg1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/>
              <a:t>Click to edit text styles</a:t>
            </a:r>
          </a:p>
        </p:txBody>
      </p:sp>
    </p:spTree>
    <p:extLst>
      <p:ext uri="{BB962C8B-B14F-4D97-AF65-F5344CB8AC3E}">
        <p14:creationId xmlns:p14="http://schemas.microsoft.com/office/powerpoint/2010/main" val="3483735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87F747-407F-384A-9D86-F4C785908E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73014" y="492185"/>
            <a:ext cx="10380786" cy="752842"/>
          </a:xfrm>
        </p:spPr>
        <p:txBody>
          <a:bodyPr>
            <a:normAutofit/>
          </a:bodyPr>
          <a:lstStyle>
            <a:lvl1pPr>
              <a:defRPr lang="en-US" sz="3600" b="1" i="0" kern="1200" dirty="0" smtClean="0">
                <a:solidFill>
                  <a:schemeClr val="tx1"/>
                </a:solidFill>
                <a:latin typeface="ITC New Baskerville" pitchFamily="50" charset="0"/>
                <a:ea typeface="+mj-ea"/>
                <a:cs typeface="+mj-cs"/>
              </a:defRPr>
            </a:lvl1pPr>
          </a:lstStyle>
          <a:p>
            <a:r>
              <a:rPr lang="en-US"/>
              <a:t>Enter Slide </a:t>
            </a:r>
            <a:br>
              <a:rPr lang="en-US"/>
            </a:br>
            <a:r>
              <a:rPr lang="en-US"/>
              <a:t>Title Here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8F40253-684A-2D4F-B1EC-E9085AC9A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98939" y="6356350"/>
            <a:ext cx="545123" cy="365125"/>
          </a:xfrm>
        </p:spPr>
        <p:txBody>
          <a:bodyPr/>
          <a:lstStyle>
            <a:lvl1pPr algn="l">
              <a:defRPr>
                <a:solidFill>
                  <a:srgbClr val="0070C0"/>
                </a:solidFill>
              </a:defRPr>
            </a:lvl1pPr>
          </a:lstStyle>
          <a:p>
            <a:fld id="{D9F2F12A-E773-6344-8602-31C2DEEE88B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A picture containing flying, blue, holding, air&#10;&#10;Description automatically generated">
            <a:extLst>
              <a:ext uri="{FF2B5EF4-FFF2-40B4-BE49-F238E27FC236}">
                <a16:creationId xmlns:a16="http://schemas.microsoft.com/office/drawing/2014/main" id="{3F9CF2FC-B2E9-7242-8489-E4868506A5D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6021" y="1782396"/>
            <a:ext cx="3198698" cy="3949700"/>
          </a:xfrm>
          <a:prstGeom prst="rect">
            <a:avLst/>
          </a:prstGeom>
        </p:spPr>
      </p:pic>
      <p:pic>
        <p:nvPicPr>
          <p:cNvPr id="10" name="Picture 9" descr="A picture containing sky, star, flying&#10;&#10;Description automatically generated">
            <a:extLst>
              <a:ext uri="{FF2B5EF4-FFF2-40B4-BE49-F238E27FC236}">
                <a16:creationId xmlns:a16="http://schemas.microsoft.com/office/drawing/2014/main" id="{EB147EC9-4FFD-6C47-9AF1-9EAF40431C7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607656" y="1782396"/>
            <a:ext cx="3211807" cy="3949700"/>
          </a:xfrm>
          <a:prstGeom prst="rect">
            <a:avLst/>
          </a:prstGeom>
        </p:spPr>
      </p:pic>
      <p:pic>
        <p:nvPicPr>
          <p:cNvPr id="13" name="Picture 12" descr="A picture containing holding, flying, ball, green&#10;&#10;Description automatically generated">
            <a:extLst>
              <a:ext uri="{FF2B5EF4-FFF2-40B4-BE49-F238E27FC236}">
                <a16:creationId xmlns:a16="http://schemas.microsoft.com/office/drawing/2014/main" id="{8DE21091-D3B1-4A4F-BEA0-927AAB484B6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141992" y="1782396"/>
            <a:ext cx="3211807" cy="3949700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8D4837D-EE82-074A-AE1D-7DC05F989EB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72308" y="1922580"/>
            <a:ext cx="3112411" cy="380951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 b="1">
                <a:solidFill>
                  <a:srgbClr val="FEFFFE"/>
                </a:solidFill>
                <a:latin typeface="Montserrat" pitchFamily="2" charset="77"/>
              </a:defRPr>
            </a:lvl1pPr>
            <a:lvl2pPr marL="457200" indent="0">
              <a:buFontTx/>
              <a:buNone/>
              <a:defRPr sz="2000">
                <a:solidFill>
                  <a:schemeClr val="bg1"/>
                </a:solidFill>
                <a:latin typeface="Montserrat" pitchFamily="2" charset="77"/>
              </a:defRPr>
            </a:lvl2pPr>
            <a:lvl3pPr marL="914400" indent="0">
              <a:buFontTx/>
              <a:buNone/>
              <a:defRPr sz="1800">
                <a:solidFill>
                  <a:schemeClr val="bg1"/>
                </a:solidFill>
                <a:latin typeface="Montserrat" pitchFamily="2" charset="77"/>
              </a:defRPr>
            </a:lvl3pPr>
            <a:lvl4pPr marL="1371600" indent="0">
              <a:buFontTx/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4pPr>
            <a:lvl5pPr marL="1828800" indent="0">
              <a:buFontTx/>
              <a:buNone/>
              <a:defRPr sz="1400">
                <a:solidFill>
                  <a:schemeClr val="bg1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FDBBE3CB-C1BA-B44E-BBC1-10BBEB8F648A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707052" y="1922579"/>
            <a:ext cx="3112411" cy="380951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 b="1">
                <a:solidFill>
                  <a:srgbClr val="FEFFFE"/>
                </a:solidFill>
                <a:latin typeface="Montserrat" pitchFamily="2" charset="77"/>
              </a:defRPr>
            </a:lvl1pPr>
            <a:lvl2pPr marL="457200" indent="0">
              <a:buFontTx/>
              <a:buNone/>
              <a:defRPr sz="2000">
                <a:solidFill>
                  <a:schemeClr val="bg1"/>
                </a:solidFill>
                <a:latin typeface="Montserrat" pitchFamily="2" charset="77"/>
              </a:defRPr>
            </a:lvl2pPr>
            <a:lvl3pPr marL="914400" indent="0">
              <a:buFontTx/>
              <a:buNone/>
              <a:defRPr sz="1800">
                <a:solidFill>
                  <a:schemeClr val="bg1"/>
                </a:solidFill>
                <a:latin typeface="Montserrat" pitchFamily="2" charset="77"/>
              </a:defRPr>
            </a:lvl3pPr>
            <a:lvl4pPr marL="1371600" indent="0">
              <a:buFontTx/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4pPr>
            <a:lvl5pPr marL="1828800" indent="0">
              <a:buFontTx/>
              <a:buNone/>
              <a:defRPr sz="1400">
                <a:solidFill>
                  <a:schemeClr val="bg1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A3D0E2B9-60C8-4A4D-B622-69E65A2658A0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8241388" y="1922579"/>
            <a:ext cx="3112411" cy="380951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 b="1">
                <a:solidFill>
                  <a:srgbClr val="FEFFFE"/>
                </a:solidFill>
                <a:latin typeface="Montserrat" pitchFamily="2" charset="77"/>
              </a:defRPr>
            </a:lvl1pPr>
            <a:lvl2pPr marL="457200" indent="0">
              <a:buFontTx/>
              <a:buNone/>
              <a:defRPr sz="2000">
                <a:solidFill>
                  <a:schemeClr val="bg1"/>
                </a:solidFill>
                <a:latin typeface="Montserrat" pitchFamily="2" charset="77"/>
              </a:defRPr>
            </a:lvl2pPr>
            <a:lvl3pPr marL="914400" indent="0">
              <a:buFontTx/>
              <a:buNone/>
              <a:defRPr sz="1800">
                <a:solidFill>
                  <a:schemeClr val="bg1"/>
                </a:solidFill>
                <a:latin typeface="Montserrat" pitchFamily="2" charset="77"/>
              </a:defRPr>
            </a:lvl3pPr>
            <a:lvl4pPr marL="1371600" indent="0">
              <a:buFontTx/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4pPr>
            <a:lvl5pPr marL="1828800" indent="0">
              <a:buFontTx/>
              <a:buNone/>
              <a:defRPr sz="1400">
                <a:solidFill>
                  <a:schemeClr val="bg1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/>
              <a:t>Click to edit text styles</a:t>
            </a:r>
          </a:p>
        </p:txBody>
      </p:sp>
    </p:spTree>
    <p:extLst>
      <p:ext uri="{BB962C8B-B14F-4D97-AF65-F5344CB8AC3E}">
        <p14:creationId xmlns:p14="http://schemas.microsoft.com/office/powerpoint/2010/main" val="104906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87F747-407F-384A-9D86-F4C785908E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73014" y="492185"/>
            <a:ext cx="10380786" cy="752842"/>
          </a:xfrm>
        </p:spPr>
        <p:txBody>
          <a:bodyPr>
            <a:normAutofit/>
          </a:bodyPr>
          <a:lstStyle>
            <a:lvl1pPr>
              <a:defRPr lang="en-US" sz="3600" b="1" i="0" kern="1200" dirty="0" smtClean="0">
                <a:solidFill>
                  <a:schemeClr val="tx1"/>
                </a:solidFill>
                <a:latin typeface="ITC New Baskerville" pitchFamily="50" charset="0"/>
                <a:ea typeface="+mj-ea"/>
                <a:cs typeface="+mj-cs"/>
              </a:defRPr>
            </a:lvl1pPr>
          </a:lstStyle>
          <a:p>
            <a:r>
              <a:rPr lang="en-US"/>
              <a:t>Enter Slide </a:t>
            </a:r>
            <a:br>
              <a:rPr lang="en-US"/>
            </a:br>
            <a:r>
              <a:rPr lang="en-US"/>
              <a:t>Title Here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8F40253-684A-2D4F-B1EC-E9085AC9A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98939" y="6356350"/>
            <a:ext cx="545123" cy="365125"/>
          </a:xfrm>
        </p:spPr>
        <p:txBody>
          <a:bodyPr/>
          <a:lstStyle>
            <a:lvl1pPr algn="l">
              <a:defRPr>
                <a:solidFill>
                  <a:srgbClr val="0070C0"/>
                </a:solidFill>
              </a:defRPr>
            </a:lvl1pPr>
          </a:lstStyle>
          <a:p>
            <a:fld id="{D9F2F12A-E773-6344-8602-31C2DEEE88B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A picture containing flying, blue, holding, air&#10;&#10;Description automatically generated">
            <a:extLst>
              <a:ext uri="{FF2B5EF4-FFF2-40B4-BE49-F238E27FC236}">
                <a16:creationId xmlns:a16="http://schemas.microsoft.com/office/drawing/2014/main" id="{468553CD-E683-D54D-995A-403D316437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10750" r="-3" b="10747"/>
          <a:stretch/>
        </p:blipFill>
        <p:spPr>
          <a:xfrm>
            <a:off x="895336" y="1818101"/>
            <a:ext cx="2971800" cy="2971800"/>
          </a:xfrm>
          <a:custGeom>
            <a:avLst/>
            <a:gdLst/>
            <a:ahLst/>
            <a:cxnLst/>
            <a:rect l="l" t="t" r="r" b="b"/>
            <a:pathLst>
              <a:path w="2971800" h="2971800">
                <a:moveTo>
                  <a:pt x="1485900" y="0"/>
                </a:moveTo>
                <a:cubicBezTo>
                  <a:pt x="2306540" y="0"/>
                  <a:pt x="2971800" y="665260"/>
                  <a:pt x="2971800" y="1485900"/>
                </a:cubicBezTo>
                <a:cubicBezTo>
                  <a:pt x="2971800" y="2306540"/>
                  <a:pt x="2306540" y="2971800"/>
                  <a:pt x="1485900" y="2971800"/>
                </a:cubicBezTo>
                <a:cubicBezTo>
                  <a:pt x="665260" y="2971800"/>
                  <a:pt x="0" y="2306540"/>
                  <a:pt x="0" y="1485900"/>
                </a:cubicBezTo>
                <a:cubicBezTo>
                  <a:pt x="0" y="665260"/>
                  <a:pt x="665260" y="0"/>
                  <a:pt x="1485900" y="0"/>
                </a:cubicBezTo>
                <a:close/>
              </a:path>
            </a:pathLst>
          </a:custGeom>
        </p:spPr>
      </p:pic>
      <p:pic>
        <p:nvPicPr>
          <p:cNvPr id="12" name="Picture 11" descr="A picture containing sky, star, flying&#10;&#10;Description automatically generated">
            <a:extLst>
              <a:ext uri="{FF2B5EF4-FFF2-40B4-BE49-F238E27FC236}">
                <a16:creationId xmlns:a16="http://schemas.microsoft.com/office/drawing/2014/main" id="{77BB7699-6DFA-A64F-8136-C7C639FE30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11724" r="-3" b="9524"/>
          <a:stretch/>
        </p:blipFill>
        <p:spPr>
          <a:xfrm>
            <a:off x="4610101" y="1818101"/>
            <a:ext cx="2971800" cy="2971800"/>
          </a:xfrm>
          <a:custGeom>
            <a:avLst/>
            <a:gdLst/>
            <a:ahLst/>
            <a:cxnLst/>
            <a:rect l="l" t="t" r="r" b="b"/>
            <a:pathLst>
              <a:path w="2971800" h="2971800">
                <a:moveTo>
                  <a:pt x="1485900" y="0"/>
                </a:moveTo>
                <a:cubicBezTo>
                  <a:pt x="2306540" y="0"/>
                  <a:pt x="2971800" y="665260"/>
                  <a:pt x="2971800" y="1485900"/>
                </a:cubicBezTo>
                <a:cubicBezTo>
                  <a:pt x="2971800" y="2306540"/>
                  <a:pt x="2306540" y="2971800"/>
                  <a:pt x="1485900" y="2971800"/>
                </a:cubicBezTo>
                <a:cubicBezTo>
                  <a:pt x="665260" y="2971800"/>
                  <a:pt x="0" y="2306540"/>
                  <a:pt x="0" y="1485900"/>
                </a:cubicBezTo>
                <a:cubicBezTo>
                  <a:pt x="0" y="665260"/>
                  <a:pt x="665260" y="0"/>
                  <a:pt x="1485900" y="0"/>
                </a:cubicBezTo>
                <a:close/>
              </a:path>
            </a:pathLst>
          </a:custGeom>
        </p:spPr>
      </p:pic>
      <p:pic>
        <p:nvPicPr>
          <p:cNvPr id="17" name="Picture 16" descr="A picture containing holding, flying, ball, green&#10;&#10;Description automatically generated">
            <a:extLst>
              <a:ext uri="{FF2B5EF4-FFF2-40B4-BE49-F238E27FC236}">
                <a16:creationId xmlns:a16="http://schemas.microsoft.com/office/drawing/2014/main" id="{04EBFFBE-B649-914B-B751-BBA5856D2E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t="12366" r="-3" b="8882"/>
          <a:stretch/>
        </p:blipFill>
        <p:spPr>
          <a:xfrm>
            <a:off x="8324865" y="1818101"/>
            <a:ext cx="2971800" cy="2971800"/>
          </a:xfrm>
          <a:custGeom>
            <a:avLst/>
            <a:gdLst/>
            <a:ahLst/>
            <a:cxnLst/>
            <a:rect l="l" t="t" r="r" b="b"/>
            <a:pathLst>
              <a:path w="2971800" h="2971800">
                <a:moveTo>
                  <a:pt x="1485900" y="0"/>
                </a:moveTo>
                <a:cubicBezTo>
                  <a:pt x="2306540" y="0"/>
                  <a:pt x="2971800" y="665260"/>
                  <a:pt x="2971800" y="1485900"/>
                </a:cubicBezTo>
                <a:cubicBezTo>
                  <a:pt x="2971800" y="2306540"/>
                  <a:pt x="2306540" y="2971800"/>
                  <a:pt x="1485900" y="2971800"/>
                </a:cubicBezTo>
                <a:cubicBezTo>
                  <a:pt x="665260" y="2971800"/>
                  <a:pt x="0" y="2306540"/>
                  <a:pt x="0" y="1485900"/>
                </a:cubicBezTo>
                <a:cubicBezTo>
                  <a:pt x="0" y="665260"/>
                  <a:pt x="665260" y="0"/>
                  <a:pt x="1485900" y="0"/>
                </a:cubicBezTo>
                <a:close/>
              </a:path>
            </a:pathLst>
          </a:custGeom>
        </p:spPr>
      </p:pic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2BC94951-D24B-CE42-B75F-FAE7259F787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66800" y="2426677"/>
            <a:ext cx="2590801" cy="1840523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2000" b="1">
                <a:solidFill>
                  <a:srgbClr val="FEFFFE"/>
                </a:solidFill>
                <a:latin typeface="Montserrat" pitchFamily="2" charset="77"/>
              </a:defRPr>
            </a:lvl1pPr>
            <a:lvl2pPr marL="457200" indent="0">
              <a:buFontTx/>
              <a:buNone/>
              <a:defRPr sz="2000">
                <a:solidFill>
                  <a:schemeClr val="bg1"/>
                </a:solidFill>
                <a:latin typeface="Montserrat" pitchFamily="2" charset="77"/>
              </a:defRPr>
            </a:lvl2pPr>
            <a:lvl3pPr marL="914400" indent="0">
              <a:buFontTx/>
              <a:buNone/>
              <a:defRPr sz="1800">
                <a:solidFill>
                  <a:schemeClr val="bg1"/>
                </a:solidFill>
                <a:latin typeface="Montserrat" pitchFamily="2" charset="77"/>
              </a:defRPr>
            </a:lvl3pPr>
            <a:lvl4pPr marL="1371600" indent="0">
              <a:buFontTx/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4pPr>
            <a:lvl5pPr marL="1828800" indent="0">
              <a:buFontTx/>
              <a:buNone/>
              <a:defRPr sz="1400">
                <a:solidFill>
                  <a:schemeClr val="bg1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6D2BFA28-660A-F44D-BCB6-7587FBCC1008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800599" y="2383739"/>
            <a:ext cx="2590801" cy="1840523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2000" b="1">
                <a:solidFill>
                  <a:srgbClr val="FEFFFE"/>
                </a:solidFill>
                <a:latin typeface="Montserrat" pitchFamily="2" charset="77"/>
              </a:defRPr>
            </a:lvl1pPr>
            <a:lvl2pPr marL="457200" indent="0">
              <a:buFontTx/>
              <a:buNone/>
              <a:defRPr sz="2000">
                <a:solidFill>
                  <a:schemeClr val="bg1"/>
                </a:solidFill>
                <a:latin typeface="Montserrat" pitchFamily="2" charset="77"/>
              </a:defRPr>
            </a:lvl2pPr>
            <a:lvl3pPr marL="914400" indent="0">
              <a:buFontTx/>
              <a:buNone/>
              <a:defRPr sz="1800">
                <a:solidFill>
                  <a:schemeClr val="bg1"/>
                </a:solidFill>
                <a:latin typeface="Montserrat" pitchFamily="2" charset="77"/>
              </a:defRPr>
            </a:lvl3pPr>
            <a:lvl4pPr marL="1371600" indent="0">
              <a:buFontTx/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4pPr>
            <a:lvl5pPr marL="1828800" indent="0">
              <a:buFontTx/>
              <a:buNone/>
              <a:defRPr sz="1400">
                <a:solidFill>
                  <a:schemeClr val="bg1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2E78BE63-7E09-7B4B-871F-4EE0050337CB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8515364" y="2353037"/>
            <a:ext cx="2590801" cy="1840523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2000" b="1">
                <a:solidFill>
                  <a:srgbClr val="FEFFFE"/>
                </a:solidFill>
                <a:latin typeface="Montserrat" pitchFamily="2" charset="77"/>
              </a:defRPr>
            </a:lvl1pPr>
            <a:lvl2pPr marL="457200" indent="0">
              <a:buFontTx/>
              <a:buNone/>
              <a:defRPr sz="2000">
                <a:solidFill>
                  <a:schemeClr val="bg1"/>
                </a:solidFill>
                <a:latin typeface="Montserrat" pitchFamily="2" charset="77"/>
              </a:defRPr>
            </a:lvl2pPr>
            <a:lvl3pPr marL="914400" indent="0">
              <a:buFontTx/>
              <a:buNone/>
              <a:defRPr sz="1800">
                <a:solidFill>
                  <a:schemeClr val="bg1"/>
                </a:solidFill>
                <a:latin typeface="Montserrat" pitchFamily="2" charset="77"/>
              </a:defRPr>
            </a:lvl3pPr>
            <a:lvl4pPr marL="1371600" indent="0">
              <a:buFontTx/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4pPr>
            <a:lvl5pPr marL="1828800" indent="0">
              <a:buFontTx/>
              <a:buNone/>
              <a:defRPr sz="1400">
                <a:solidFill>
                  <a:schemeClr val="bg1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/>
              <a:t>Click to edit text styles</a:t>
            </a:r>
          </a:p>
        </p:txBody>
      </p:sp>
    </p:spTree>
    <p:extLst>
      <p:ext uri="{BB962C8B-B14F-4D97-AF65-F5344CB8AC3E}">
        <p14:creationId xmlns:p14="http://schemas.microsoft.com/office/powerpoint/2010/main" val="4215305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87F747-407F-384A-9D86-F4C785908E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73014" y="492185"/>
            <a:ext cx="10380786" cy="752842"/>
          </a:xfrm>
        </p:spPr>
        <p:txBody>
          <a:bodyPr>
            <a:normAutofit/>
          </a:bodyPr>
          <a:lstStyle>
            <a:lvl1pPr>
              <a:defRPr lang="en-US" sz="3600" b="1" i="0" kern="1200" dirty="0" smtClean="0">
                <a:solidFill>
                  <a:schemeClr val="tx1"/>
                </a:solidFill>
                <a:latin typeface="ITC New Baskerville" pitchFamily="50" charset="0"/>
                <a:ea typeface="+mj-ea"/>
                <a:cs typeface="+mj-cs"/>
              </a:defRPr>
            </a:lvl1pPr>
          </a:lstStyle>
          <a:p>
            <a:r>
              <a:rPr lang="en-US"/>
              <a:t>Enter Slide </a:t>
            </a:r>
            <a:br>
              <a:rPr lang="en-US"/>
            </a:br>
            <a:r>
              <a:rPr lang="en-US"/>
              <a:t>Title Here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8F40253-684A-2D4F-B1EC-E9085AC9A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98939" y="6356350"/>
            <a:ext cx="545123" cy="365125"/>
          </a:xfrm>
        </p:spPr>
        <p:txBody>
          <a:bodyPr/>
          <a:lstStyle>
            <a:lvl1pPr algn="l">
              <a:defRPr>
                <a:solidFill>
                  <a:srgbClr val="0070C0"/>
                </a:solidFill>
              </a:defRPr>
            </a:lvl1pPr>
          </a:lstStyle>
          <a:p>
            <a:fld id="{D9F2F12A-E773-6344-8602-31C2DEEE88B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9F6E31C-992E-0E48-867F-594FA637042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4385" y="1787728"/>
            <a:ext cx="10363200" cy="11938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A8B83B3-077F-1349-805F-69F4D10C7A6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84385" y="3126664"/>
            <a:ext cx="10363200" cy="11938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A6009BF-B0D6-084F-A4EA-DE90C24EDAD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84385" y="4465600"/>
            <a:ext cx="10363200" cy="1168400"/>
          </a:xfrm>
          <a:prstGeom prst="rect">
            <a:avLst/>
          </a:prstGeom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81B3A22F-3A80-7649-BB39-119210C56ED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25416" y="1852243"/>
            <a:ext cx="10275277" cy="1129286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 b="1">
                <a:solidFill>
                  <a:srgbClr val="FEFFFE"/>
                </a:solidFill>
                <a:latin typeface="Montserrat" pitchFamily="2" charset="77"/>
              </a:defRPr>
            </a:lvl1pPr>
            <a:lvl2pPr marL="457200" indent="0">
              <a:buFontTx/>
              <a:buNone/>
              <a:defRPr sz="2000">
                <a:solidFill>
                  <a:schemeClr val="bg1"/>
                </a:solidFill>
                <a:latin typeface="Montserrat" pitchFamily="2" charset="77"/>
              </a:defRPr>
            </a:lvl2pPr>
            <a:lvl3pPr marL="914400" indent="0">
              <a:buFontTx/>
              <a:buNone/>
              <a:defRPr sz="1800">
                <a:solidFill>
                  <a:schemeClr val="bg1"/>
                </a:solidFill>
                <a:latin typeface="Montserrat" pitchFamily="2" charset="77"/>
              </a:defRPr>
            </a:lvl3pPr>
            <a:lvl4pPr marL="1371600" indent="0">
              <a:buFontTx/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4pPr>
            <a:lvl5pPr marL="1828800" indent="0">
              <a:buFontTx/>
              <a:buNone/>
              <a:defRPr sz="1400">
                <a:solidFill>
                  <a:schemeClr val="bg1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2E156331-2075-C04B-84C0-D9F072D7F291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1125415" y="3191178"/>
            <a:ext cx="10275277" cy="1129286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 b="1">
                <a:solidFill>
                  <a:srgbClr val="FEFFFE"/>
                </a:solidFill>
                <a:latin typeface="Montserrat" pitchFamily="2" charset="77"/>
              </a:defRPr>
            </a:lvl1pPr>
            <a:lvl2pPr marL="457200" indent="0">
              <a:buFontTx/>
              <a:buNone/>
              <a:defRPr sz="2000">
                <a:solidFill>
                  <a:schemeClr val="bg1"/>
                </a:solidFill>
                <a:latin typeface="Montserrat" pitchFamily="2" charset="77"/>
              </a:defRPr>
            </a:lvl2pPr>
            <a:lvl3pPr marL="914400" indent="0">
              <a:buFontTx/>
              <a:buNone/>
              <a:defRPr sz="1800">
                <a:solidFill>
                  <a:schemeClr val="bg1"/>
                </a:solidFill>
                <a:latin typeface="Montserrat" pitchFamily="2" charset="77"/>
              </a:defRPr>
            </a:lvl3pPr>
            <a:lvl4pPr marL="1371600" indent="0">
              <a:buFontTx/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4pPr>
            <a:lvl5pPr marL="1828800" indent="0">
              <a:buFontTx/>
              <a:buNone/>
              <a:defRPr sz="1400">
                <a:solidFill>
                  <a:schemeClr val="bg1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3136DBAC-4045-5448-8F0D-2C7971126E8A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1125415" y="4485157"/>
            <a:ext cx="10275277" cy="1129286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 b="1">
                <a:solidFill>
                  <a:srgbClr val="FEFFFE"/>
                </a:solidFill>
                <a:latin typeface="Montserrat" pitchFamily="2" charset="77"/>
              </a:defRPr>
            </a:lvl1pPr>
            <a:lvl2pPr marL="457200" indent="0">
              <a:buFontTx/>
              <a:buNone/>
              <a:defRPr sz="2000">
                <a:solidFill>
                  <a:schemeClr val="bg1"/>
                </a:solidFill>
                <a:latin typeface="Montserrat" pitchFamily="2" charset="77"/>
              </a:defRPr>
            </a:lvl2pPr>
            <a:lvl3pPr marL="914400" indent="0">
              <a:buFontTx/>
              <a:buNone/>
              <a:defRPr sz="1800">
                <a:solidFill>
                  <a:schemeClr val="bg1"/>
                </a:solidFill>
                <a:latin typeface="Montserrat" pitchFamily="2" charset="77"/>
              </a:defRPr>
            </a:lvl3pPr>
            <a:lvl4pPr marL="1371600" indent="0">
              <a:buFontTx/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4pPr>
            <a:lvl5pPr marL="1828800" indent="0">
              <a:buFontTx/>
              <a:buNone/>
              <a:defRPr sz="1400">
                <a:solidFill>
                  <a:schemeClr val="bg1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/>
              <a:t>Click to edit text styles</a:t>
            </a:r>
          </a:p>
        </p:txBody>
      </p:sp>
    </p:spTree>
    <p:extLst>
      <p:ext uri="{BB962C8B-B14F-4D97-AF65-F5344CB8AC3E}">
        <p14:creationId xmlns:p14="http://schemas.microsoft.com/office/powerpoint/2010/main" val="3610859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0C9A3B7-ABA2-6D44-ACC8-33AA6516C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94630B-4C37-3248-ADC0-506509684F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399F35-4EDF-3548-832A-3A95173B94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326889-90C5-1E43-ABDA-74BF48011C89}" type="datetime1">
              <a:rPr lang="en-CA" smtClean="0"/>
              <a:t>2021-06-09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E514B7-2A32-B94A-8DEE-F431B01321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A0EC6C-CB3A-2348-B5F3-1CBCCC0C6C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2F12A-E773-6344-8602-31C2DEEE88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434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partnershipagainstcancer.ca/topics/cervical-cancer-screening-scan-2019-2020/" TargetMode="External"/><Relationship Id="rId4" Type="http://schemas.openxmlformats.org/officeDocument/2006/relationships/image" Target="../media/image8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rtnershipagainstcancer.ca/topics/hpv-immunization-policies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rtnershipagainstcancer.ca/topics/alcohol-policies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UQjaI-rd-y0?feature=oembed" TargetMode="External"/><Relationship Id="rId4" Type="http://schemas.openxmlformats.org/officeDocument/2006/relationships/image" Target="../media/image4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svg"/><Relationship Id="rId13" Type="http://schemas.openxmlformats.org/officeDocument/2006/relationships/image" Target="../media/image58.png"/><Relationship Id="rId18" Type="http://schemas.openxmlformats.org/officeDocument/2006/relationships/image" Target="../media/image63.png"/><Relationship Id="rId3" Type="http://schemas.openxmlformats.org/officeDocument/2006/relationships/image" Target="../media/image48.png"/><Relationship Id="rId21" Type="http://schemas.openxmlformats.org/officeDocument/2006/relationships/image" Target="../media/image66.svg"/><Relationship Id="rId7" Type="http://schemas.openxmlformats.org/officeDocument/2006/relationships/image" Target="../media/image52.png"/><Relationship Id="rId12" Type="http://schemas.openxmlformats.org/officeDocument/2006/relationships/image" Target="../media/image57.png"/><Relationship Id="rId17" Type="http://schemas.openxmlformats.org/officeDocument/2006/relationships/image" Target="../media/image62.sv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61.png"/><Relationship Id="rId20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svg"/><Relationship Id="rId11" Type="http://schemas.openxmlformats.org/officeDocument/2006/relationships/image" Target="../media/image56.png"/><Relationship Id="rId5" Type="http://schemas.openxmlformats.org/officeDocument/2006/relationships/image" Target="../media/image50.png"/><Relationship Id="rId15" Type="http://schemas.openxmlformats.org/officeDocument/2006/relationships/image" Target="../media/image60.png"/><Relationship Id="rId10" Type="http://schemas.openxmlformats.org/officeDocument/2006/relationships/image" Target="../media/image55.svg"/><Relationship Id="rId19" Type="http://schemas.openxmlformats.org/officeDocument/2006/relationships/image" Target="../media/image64.svg"/><Relationship Id="rId4" Type="http://schemas.openxmlformats.org/officeDocument/2006/relationships/image" Target="../media/image49.svg"/><Relationship Id="rId9" Type="http://schemas.openxmlformats.org/officeDocument/2006/relationships/image" Target="../media/image54.png"/><Relationship Id="rId14" Type="http://schemas.openxmlformats.org/officeDocument/2006/relationships/image" Target="../media/image59.png"/><Relationship Id="rId22" Type="http://schemas.openxmlformats.org/officeDocument/2006/relationships/hyperlink" Target="https://www.partnershipagainstcancer.ca/cancer-strategy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68.emf"/><Relationship Id="rId7" Type="http://schemas.openxmlformats.org/officeDocument/2006/relationships/image" Target="../media/image7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70.emf"/><Relationship Id="rId4" Type="http://schemas.openxmlformats.org/officeDocument/2006/relationships/image" Target="../media/image69.emf"/><Relationship Id="rId9" Type="http://schemas.openxmlformats.org/officeDocument/2006/relationships/hyperlink" Target="https://www.partnershipagainstcancer.ca/topics/elimination-cervical-cancer-action-plan/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74.png"/><Relationship Id="rId7" Type="http://schemas.openxmlformats.org/officeDocument/2006/relationships/image" Target="../media/image7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hyperlink" Target="http://www.partnershipagainstcancer.ca/topics/hpv-immunization-policies/" TargetMode="External"/><Relationship Id="rId9" Type="http://schemas.openxmlformats.org/officeDocument/2006/relationships/image" Target="../media/image7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3725F48-E68A-4F9A-AE8E-F9163CB0DBBA}"/>
              </a:ext>
            </a:extLst>
          </p:cNvPr>
          <p:cNvSpPr txBox="1"/>
          <p:nvPr/>
        </p:nvSpPr>
        <p:spPr>
          <a:xfrm>
            <a:off x="1138237" y="2057400"/>
            <a:ext cx="9915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Montserrat" panose="00000500000000000000" pitchFamily="2" charset="0"/>
              </a:rPr>
              <a:t>Policy Actions to Prevent Cancer – Webinar Series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1BD7A5-71F4-4BA6-A565-0A1049BAAB36}"/>
              </a:ext>
            </a:extLst>
          </p:cNvPr>
          <p:cNvSpPr txBox="1"/>
          <p:nvPr/>
        </p:nvSpPr>
        <p:spPr>
          <a:xfrm>
            <a:off x="1138237" y="4998478"/>
            <a:ext cx="1106178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>
                <a:latin typeface="ITC New Baskerville" pitchFamily="50" charset="0"/>
              </a:rPr>
              <a:t>Dr. Jacob Shelley - Director, Health Ethics, Law and Policy (HELP) Lab, Western University</a:t>
            </a:r>
          </a:p>
          <a:p>
            <a:r>
              <a:rPr lang="en-US" sz="1700" dirty="0">
                <a:latin typeface="ITC New Baskerville" pitchFamily="50" charset="0"/>
              </a:rPr>
              <a:t>Fayad El Sheikh - Analyst, Person-Centred Perspective and Prevention, Canadian Partnership Against Cancer</a:t>
            </a:r>
          </a:p>
          <a:p>
            <a:r>
              <a:rPr lang="en-US" sz="1700" dirty="0">
                <a:latin typeface="ITC New Baskerville" pitchFamily="50" charset="0"/>
              </a:rPr>
              <a:t>Ben Rempel - Analyst, Person-Centred Perspective and Prevention, Canadian Partnership Against Cancer </a:t>
            </a:r>
          </a:p>
          <a:p>
            <a:endParaRPr lang="en-US" sz="1700" dirty="0">
              <a:latin typeface="ITC New Baskerville" pitchFamily="50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E5BCE4-4BE0-4572-9A23-EA409B21E2C9}"/>
              </a:ext>
            </a:extLst>
          </p:cNvPr>
          <p:cNvSpPr txBox="1"/>
          <p:nvPr/>
        </p:nvSpPr>
        <p:spPr>
          <a:xfrm>
            <a:off x="1258552" y="2835442"/>
            <a:ext cx="99155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FFFF"/>
                </a:solidFill>
                <a:latin typeface="ITC New Baskerville" pitchFamily="50" charset="0"/>
              </a:rPr>
              <a:t>Policy actions to improve HPV immunization rates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DA8F4F2-6BFC-469D-94C6-A46934F6F65A}"/>
              </a:ext>
            </a:extLst>
          </p:cNvPr>
          <p:cNvSpPr txBox="1"/>
          <p:nvPr/>
        </p:nvSpPr>
        <p:spPr>
          <a:xfrm>
            <a:off x="10507580" y="6232358"/>
            <a:ext cx="15721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Montserrat" panose="00000500000000000000" pitchFamily="2" charset="0"/>
              </a:rPr>
              <a:t>08 June 2021</a:t>
            </a:r>
          </a:p>
        </p:txBody>
      </p:sp>
      <p:pic>
        <p:nvPicPr>
          <p:cNvPr id="3074" name="Picture 2" descr="Canadian Partnership Against Cancer">
            <a:extLst>
              <a:ext uri="{FF2B5EF4-FFF2-40B4-BE49-F238E27FC236}">
                <a16:creationId xmlns:a16="http://schemas.microsoft.com/office/drawing/2014/main" id="{434E951C-EC70-45F7-BFCB-A6A5763E38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91" r="21640"/>
          <a:stretch/>
        </p:blipFill>
        <p:spPr bwMode="auto">
          <a:xfrm>
            <a:off x="1258552" y="638347"/>
            <a:ext cx="663013" cy="1149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12074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9540F-131C-453C-B2A8-5F5B5A5F6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Status of Publicly-Funded HPV Immunization Programs in Canada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7F4A70-6FFD-4968-9E61-523A92D2F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2F12A-E773-6344-8602-31C2DEEE88BD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34D1981-22C2-4C67-9802-D9CE3A4F24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/>
              <a:t>School-based Immunization Programs</a:t>
            </a:r>
          </a:p>
          <a:p>
            <a:pPr lvl="1"/>
            <a:r>
              <a:rPr lang="en-US" dirty="0"/>
              <a:t>HPV Immunization is offered to both females and males in all jurisdictions</a:t>
            </a:r>
          </a:p>
          <a:p>
            <a:pPr lvl="1"/>
            <a:r>
              <a:rPr lang="en-US" dirty="0"/>
              <a:t>Typically, administered between Grades 4-7 in 2-dose schedule</a:t>
            </a:r>
          </a:p>
          <a:p>
            <a:pPr lvl="1"/>
            <a:r>
              <a:rPr lang="en-US" dirty="0"/>
              <a:t>All jurisdictions exclusively use the 9-valent vaccine with the exception of Quebec where a bivalent vaccine is used for the second dose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b="1" dirty="0"/>
              <a:t>Catch-up Immunization Programs</a:t>
            </a:r>
          </a:p>
          <a:p>
            <a:pPr lvl="1"/>
            <a:r>
              <a:rPr lang="en-US" dirty="0"/>
              <a:t>HPV vaccination is recommended by the National Advisory Committee on Immunization (NACI) for all individuals between ages 9 and 26</a:t>
            </a:r>
          </a:p>
          <a:p>
            <a:pPr lvl="1"/>
            <a:r>
              <a:rPr lang="en-US" dirty="0"/>
              <a:t>Established programs in all jurisdictions for those who have missed school-based immunization</a:t>
            </a:r>
          </a:p>
          <a:p>
            <a:pPr lvl="1"/>
            <a:r>
              <a:rPr lang="en-US" dirty="0"/>
              <a:t>Eligibility in each jurisdiction varies by age and sex</a:t>
            </a:r>
          </a:p>
          <a:p>
            <a:pPr lvl="1"/>
            <a:r>
              <a:rPr lang="en-US" dirty="0"/>
              <a:t>Four provinces (BC, MB, ON, QC) have extended eligibility criteria for high-risk groups</a:t>
            </a:r>
          </a:p>
        </p:txBody>
      </p:sp>
    </p:spTree>
    <p:extLst>
      <p:ext uri="{BB962C8B-B14F-4D97-AF65-F5344CB8AC3E}">
        <p14:creationId xmlns:p14="http://schemas.microsoft.com/office/powerpoint/2010/main" val="17909739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57CF3-848D-46A9-91EB-A7BF3713E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i="0" dirty="0">
                <a:solidFill>
                  <a:srgbClr val="0067B1"/>
                </a:solidFill>
                <a:effectLst/>
              </a:rPr>
              <a:t>Provincial and territorial final dose uptake rates for HPV immunization (School-based)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13EC5C-B9D0-4D60-B6BA-CE6D7EC55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2F12A-E773-6344-8602-31C2DEEE88BD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4098" name="Picture 2" descr="Bar Graph&#10;Based on data from 2015 to 2019, Newfoundland’s final vaccination uptake rate for both girls and boys was 91.3%. PEI’s final vaccination uptake rate for girls was 86.4%. For Nova Scotia, it was 80.8 %. For Quebec, it was 77.0%. For New Brunswick, it was 74.8%. For Manitoba, it was 69.4%. For Saskatchewan, it was 69.1%. For Alberta, it was 68.2%. For British Columbia, it was 66.9%. For Ontario, it was 62.4%. For the Northwest Territories, it was 57.1%. No data is available for Yukon or Nunavut">
            <a:extLst>
              <a:ext uri="{FF2B5EF4-FFF2-40B4-BE49-F238E27FC236}">
                <a16:creationId xmlns:a16="http://schemas.microsoft.com/office/drawing/2014/main" id="{E8D70643-21EF-43DE-8D6B-42D076343DA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" y="2281988"/>
            <a:ext cx="5931292" cy="3341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Bar Graph&#10;Based on data from 2017to 2018, Newfoundland’s final vaccination uptake rate for both boys and girls was 91.3%. PEI’s final vaccination uptake rate for boys was 85.6%. For Nova Scotia, it was 81.0 %. For Quebec, it was 74.0%. For New Brunswick, it was 70.2%. For Alberta, it was 66.1%. For British Columbia, it was 64.6%. For Ontario, it was 57.5%. No data is available for Manitoba, Saskatchewan, Yukon, Nunavut or Northwest Territories.">
            <a:extLst>
              <a:ext uri="{FF2B5EF4-FFF2-40B4-BE49-F238E27FC236}">
                <a16:creationId xmlns:a16="http://schemas.microsoft.com/office/drawing/2014/main" id="{6050D107-930B-40A4-920D-656F2F95AB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338" y="2281988"/>
            <a:ext cx="5931292" cy="3341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78101EC-3400-424E-BABB-5DC16504E7EC}"/>
              </a:ext>
            </a:extLst>
          </p:cNvPr>
          <p:cNvSpPr txBox="1"/>
          <p:nvPr/>
        </p:nvSpPr>
        <p:spPr>
          <a:xfrm>
            <a:off x="1088940" y="6027003"/>
            <a:ext cx="83214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FFFF"/>
                </a:solidFill>
                <a:latin typeface="Montserrat" panose="00000500000000000000" pitchFamily="2" charset="0"/>
              </a:rPr>
              <a:t>*Rate for males and females</a:t>
            </a:r>
          </a:p>
          <a:p>
            <a:r>
              <a:rPr lang="en-US" sz="1200" dirty="0">
                <a:solidFill>
                  <a:srgbClr val="FFFFFF"/>
                </a:solidFill>
                <a:latin typeface="Montserrat" panose="00000500000000000000" pitchFamily="2" charset="0"/>
              </a:rPr>
              <a:t>Most recent data available by jurisdiction (2015-2018)</a:t>
            </a:r>
          </a:p>
          <a:p>
            <a:endParaRPr lang="en-US" sz="1200" dirty="0">
              <a:solidFill>
                <a:srgbClr val="FFFFFF"/>
              </a:solidFill>
              <a:latin typeface="Montserrat" panose="00000500000000000000" pitchFamily="2" charset="0"/>
            </a:endParaRPr>
          </a:p>
          <a:p>
            <a:r>
              <a:rPr lang="en-US" sz="1200" dirty="0">
                <a:solidFill>
                  <a:srgbClr val="FFFFFF"/>
                </a:solidFill>
                <a:latin typeface="Montserrat" panose="00000500000000000000" pitchFamily="2" charset="0"/>
              </a:rPr>
              <a:t>Canadian Partnership Against Cancer. </a:t>
            </a:r>
            <a:r>
              <a:rPr lang="en-US" sz="1200" dirty="0">
                <a:solidFill>
                  <a:srgbClr val="FFFFFF"/>
                </a:solidFill>
                <a:latin typeface="Montserrat" panose="00000500000000000000" pitchFamily="2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Cervical cancer screening in Canada: environmental scan, 2019</a:t>
            </a:r>
            <a:r>
              <a:rPr lang="en-US" sz="1200" dirty="0">
                <a:solidFill>
                  <a:srgbClr val="FFFFFF"/>
                </a:solidFill>
                <a:latin typeface="Montserrat" panose="00000500000000000000" pitchFamily="2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1E12B9-DD54-439D-8681-C6A247574D56}"/>
              </a:ext>
            </a:extLst>
          </p:cNvPr>
          <p:cNvSpPr txBox="1"/>
          <p:nvPr/>
        </p:nvSpPr>
        <p:spPr>
          <a:xfrm>
            <a:off x="2377001" y="1841199"/>
            <a:ext cx="13830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Montserrat" panose="00000500000000000000" pitchFamily="2" charset="0"/>
              </a:rPr>
              <a:t>Female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41A5ED1-E465-47B7-B470-B500D3D804EC}"/>
              </a:ext>
            </a:extLst>
          </p:cNvPr>
          <p:cNvSpPr txBox="1"/>
          <p:nvPr/>
        </p:nvSpPr>
        <p:spPr>
          <a:xfrm>
            <a:off x="8344339" y="1841199"/>
            <a:ext cx="1177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Montserrat" panose="00000500000000000000" pitchFamily="2" charset="0"/>
              </a:rPr>
              <a:t>Male</a:t>
            </a:r>
          </a:p>
        </p:txBody>
      </p:sp>
    </p:spTree>
    <p:extLst>
      <p:ext uri="{BB962C8B-B14F-4D97-AF65-F5344CB8AC3E}">
        <p14:creationId xmlns:p14="http://schemas.microsoft.com/office/powerpoint/2010/main" val="26567480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57E97E5-2414-4EE9-8DA4-7023EC96E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 Perceptions</a:t>
            </a:r>
          </a:p>
        </p:txBody>
      </p:sp>
      <p:pic>
        <p:nvPicPr>
          <p:cNvPr id="3074" name="Picture 2" descr="bar graph">
            <a:extLst>
              <a:ext uri="{FF2B5EF4-FFF2-40B4-BE49-F238E27FC236}">
                <a16:creationId xmlns:a16="http://schemas.microsoft.com/office/drawing/2014/main" id="{80723754-ED83-4FBA-BD7A-6F271790C7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8857" y="1879118"/>
            <a:ext cx="5332519" cy="2707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bar graph">
            <a:extLst>
              <a:ext uri="{FF2B5EF4-FFF2-40B4-BE49-F238E27FC236}">
                <a16:creationId xmlns:a16="http://schemas.microsoft.com/office/drawing/2014/main" id="{5B6B8FD4-B032-45E3-989E-7CCBE1AB91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392" y="1879118"/>
            <a:ext cx="5716015" cy="3758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8220721-ABDE-4391-9516-E5A3713A76CE}"/>
              </a:ext>
            </a:extLst>
          </p:cNvPr>
          <p:cNvSpPr txBox="1"/>
          <p:nvPr/>
        </p:nvSpPr>
        <p:spPr>
          <a:xfrm>
            <a:off x="782875" y="1540564"/>
            <a:ext cx="53131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0" dirty="0">
                <a:solidFill>
                  <a:srgbClr val="155A6C"/>
                </a:solidFill>
                <a:effectLst/>
                <a:latin typeface="Montserrat" panose="00000500000000000000" pitchFamily="2" charset="0"/>
              </a:rPr>
              <a:t>Decision factors to not receive HPV vaccination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5DF492-F14F-4BD3-A57A-A2BC07F2CE90}"/>
              </a:ext>
            </a:extLst>
          </p:cNvPr>
          <p:cNvSpPr txBox="1"/>
          <p:nvPr/>
        </p:nvSpPr>
        <p:spPr>
          <a:xfrm>
            <a:off x="1089764" y="6065733"/>
            <a:ext cx="87055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FFFF"/>
                </a:solidFill>
                <a:latin typeface="Montserrat" panose="00000500000000000000" pitchFamily="2" charset="0"/>
              </a:rPr>
              <a:t>Source:</a:t>
            </a:r>
          </a:p>
          <a:p>
            <a:r>
              <a:rPr lang="en-US" sz="1200" dirty="0">
                <a:solidFill>
                  <a:srgbClr val="FFFFFF"/>
                </a:solidFill>
                <a:latin typeface="Montserrat" panose="00000500000000000000" pitchFamily="2" charset="0"/>
              </a:rPr>
              <a:t>Public and Patient Engagement to Inform Action Plan for Elimination of Cervical Cancer in Canada – Canadian Partnership Against Cancer, 2020. Unpublished Report</a:t>
            </a:r>
          </a:p>
        </p:txBody>
      </p:sp>
    </p:spTree>
    <p:extLst>
      <p:ext uri="{BB962C8B-B14F-4D97-AF65-F5344CB8AC3E}">
        <p14:creationId xmlns:p14="http://schemas.microsoft.com/office/powerpoint/2010/main" val="36593041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5463D-E8FF-4236-BFF0-A3DA00694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Immunization Legislation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5D8D55-CB5E-4B09-8B0D-2A9C864226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romanLcPeriod"/>
            </a:pPr>
            <a:r>
              <a:rPr lang="en-US" dirty="0"/>
              <a:t>Public health legislation and their regulations </a:t>
            </a:r>
          </a:p>
          <a:p>
            <a:pPr marL="971550" lvl="1" indent="-514350">
              <a:buAutoNum type="romanLcPeriod"/>
            </a:pPr>
            <a:r>
              <a:rPr lang="en-US" dirty="0"/>
              <a:t>scheduled immunization regulations and </a:t>
            </a:r>
          </a:p>
          <a:p>
            <a:pPr marL="971550" lvl="1" indent="-514350">
              <a:buAutoNum type="romanLcPeriod"/>
            </a:pPr>
            <a:r>
              <a:rPr lang="en-US" dirty="0"/>
              <a:t>reporting obligations</a:t>
            </a:r>
          </a:p>
          <a:p>
            <a:pPr marL="514350" indent="-514350">
              <a:buAutoNum type="romanLcPeriod"/>
            </a:pPr>
            <a:endParaRPr lang="en-US" dirty="0"/>
          </a:p>
          <a:p>
            <a:pPr marL="0" indent="0">
              <a:buNone/>
            </a:pPr>
            <a:r>
              <a:rPr lang="en-US" dirty="0"/>
              <a:t>ii. Laws concerning consent in healthcare decision-making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iii. Mandatory immunization legislation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3795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71FAA2-62EE-4137-A53D-D9C6F6B69B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ITC New Baskerville"/>
              </a:rPr>
              <a:t>Impact of COVID-19 Pandemic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93910D-C01C-4D64-995D-34B7CC84D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2F12A-E773-6344-8602-31C2DEEE88BD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B1D04D-51EE-40A8-B5B9-72733F9F88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>
                <a:latin typeface="Montserrat Light" panose="00000400000000000000" pitchFamily="2" charset="0"/>
              </a:rPr>
              <a:t>Public and decision-makers more attuned to importance of prevention and public health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>
                <a:latin typeface="Montserrat Light" panose="00000400000000000000" pitchFamily="2" charset="0"/>
              </a:rPr>
              <a:t>Investments in improving immunization data post COVID-19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>
                <a:latin typeface="Montserrat Light" panose="00000400000000000000" pitchFamily="2" charset="0"/>
              </a:rPr>
              <a:t>Increased interest in collection of race and socioeconomic data in health</a:t>
            </a:r>
          </a:p>
          <a:p>
            <a:endParaRPr lang="en-US" dirty="0">
              <a:latin typeface="Montserrat Light" panose="00000400000000000000" pitchFamily="2" charset="0"/>
            </a:endParaRPr>
          </a:p>
          <a:p>
            <a:endParaRPr lang="en-US" dirty="0">
              <a:latin typeface="Montserrat Light" panose="00000400000000000000" pitchFamily="2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B0BF1AA-CB4D-4FA7-97D8-522EE862A9F7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>
                <a:latin typeface="Montserrat Light" panose="00000400000000000000" pitchFamily="2" charset="0"/>
              </a:rPr>
              <a:t>Halted school-based HPV immunization programs have due to COVID-19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>
                <a:latin typeface="Montserrat Light" panose="00000400000000000000" pitchFamily="2" charset="0"/>
              </a:rPr>
              <a:t>Lack of access to catch-up programs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>
                <a:latin typeface="Montserrat Light" panose="00000400000000000000" pitchFamily="2" charset="0"/>
              </a:rPr>
              <a:t>Vaccine misinformation and hesitancy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>
                <a:latin typeface="Montserrat Light" panose="00000400000000000000" pitchFamily="2" charset="0"/>
              </a:rPr>
              <a:t>Lack of centralized registry on HPV immunization</a:t>
            </a:r>
            <a:endParaRPr lang="en-US" dirty="0">
              <a:latin typeface="Montserrat Light" panose="000004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64B56EF-07CC-4047-B2B0-AC4CFE7B8F1E}"/>
              </a:ext>
            </a:extLst>
          </p:cNvPr>
          <p:cNvSpPr txBox="1"/>
          <p:nvPr/>
        </p:nvSpPr>
        <p:spPr>
          <a:xfrm>
            <a:off x="1379758" y="1245027"/>
            <a:ext cx="47836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ITC New Baskerville"/>
              </a:rPr>
              <a:t>Current Opportunities</a:t>
            </a:r>
            <a:endParaRPr lang="en-US" sz="3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FE9BC5-A3A5-4D63-BD82-E21A4402FBA1}"/>
              </a:ext>
            </a:extLst>
          </p:cNvPr>
          <p:cNvSpPr txBox="1"/>
          <p:nvPr/>
        </p:nvSpPr>
        <p:spPr>
          <a:xfrm>
            <a:off x="6833207" y="1231748"/>
            <a:ext cx="47836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ITC New Baskerville"/>
              </a:rPr>
              <a:t>Current Challenges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467204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C7A46-FDE4-451F-8F90-6607C0951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dirty="0">
                <a:effectLst/>
              </a:rPr>
              <a:t>Opportunities to increase HPV vaccine uptake</a:t>
            </a:r>
            <a:endParaRPr lang="en-US" dirty="0"/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5809E5F9-B626-4378-93A4-195B870F6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D9F2F12A-E773-6344-8602-31C2DEEE88BD}" type="slidenum">
              <a:rPr lang="en-US" smtClean="0"/>
              <a:pPr>
                <a:spcAft>
                  <a:spcPts val="600"/>
                </a:spcAft>
              </a:pPr>
              <a:t>15</a:t>
            </a:fld>
            <a:endParaRPr lang="en-US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F7EFFA7C-F2F2-4553-A0C0-8E4AF52F0A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Affordability</a:t>
            </a:r>
          </a:p>
          <a:p>
            <a:r>
              <a:rPr lang="en-US" b="0" dirty="0"/>
              <a:t>To increase uptake, vaccines should be publicly funded for people living in Canada.</a:t>
            </a:r>
          </a:p>
        </p:txBody>
      </p:sp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0C9A784D-C5F2-4EDF-9C53-9963E6F99BBB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Accessibility</a:t>
            </a:r>
          </a:p>
          <a:p>
            <a:r>
              <a:rPr lang="en-US" b="0" dirty="0"/>
              <a:t>To increase uptake of HPV vaccine, it is imperative that the vaccine is available to those who did not have access to school-based programs or who did not receive the vaccination due to a lack of parent/guardian consent.</a:t>
            </a:r>
          </a:p>
          <a:p>
            <a:endParaRPr lang="en-US" dirty="0"/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EB13976D-046A-4767-88D7-D70F9DF4E67D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en-US" dirty="0"/>
              <a:t>Acceptability</a:t>
            </a:r>
          </a:p>
          <a:p>
            <a:r>
              <a:rPr lang="en-US" b="0" dirty="0"/>
              <a:t>Strong and clear provider recommendation for vaccination.</a:t>
            </a:r>
          </a:p>
          <a:p>
            <a:r>
              <a:rPr lang="en-US" b="0" dirty="0"/>
              <a:t>Consideration also needs to be given to the experience of the recipient.</a:t>
            </a:r>
          </a:p>
        </p:txBody>
      </p:sp>
    </p:spTree>
    <p:extLst>
      <p:ext uri="{BB962C8B-B14F-4D97-AF65-F5344CB8AC3E}">
        <p14:creationId xmlns:p14="http://schemas.microsoft.com/office/powerpoint/2010/main" val="33513013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DF79827-B423-4A18-A43B-8C0C62A3B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561425"/>
            <a:ext cx="10380786" cy="752842"/>
          </a:xfrm>
        </p:spPr>
        <p:txBody>
          <a:bodyPr/>
          <a:lstStyle/>
          <a:p>
            <a:r>
              <a:rPr lang="en-US" dirty="0"/>
              <a:t>CPAC Supported Work in HPV Immunization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DB49E26-2FE1-439F-BA2A-1D999B01A5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>
                <a:latin typeface="Montserrat" panose="00000500000000000000" pitchFamily="2" charset="0"/>
              </a:rPr>
              <a:t>Focusing on identifying and reaching </a:t>
            </a:r>
            <a:r>
              <a:rPr lang="en-US" sz="2400" b="1" dirty="0">
                <a:latin typeface="Montserrat" panose="00000500000000000000" pitchFamily="2" charset="0"/>
              </a:rPr>
              <a:t>underimmunized, underscreened and underserved populations, </a:t>
            </a:r>
            <a:r>
              <a:rPr lang="en-US" sz="2400" dirty="0">
                <a:latin typeface="Montserrat" panose="00000500000000000000" pitchFamily="2" charset="0"/>
              </a:rPr>
              <a:t>including First Nations, Inuit and Métis individuals,</a:t>
            </a:r>
            <a:r>
              <a:rPr lang="en-US" sz="2400" b="1" dirty="0">
                <a:latin typeface="Montserrat" panose="00000500000000000000" pitchFamily="2" charset="0"/>
              </a:rPr>
              <a:t> </a:t>
            </a:r>
            <a:r>
              <a:rPr lang="en-US" sz="2400" dirty="0">
                <a:latin typeface="Montserrat" panose="00000500000000000000" pitchFamily="2" charset="0"/>
              </a:rPr>
              <a:t>across Canada to reach goal of elimination by 2040</a:t>
            </a:r>
          </a:p>
          <a:p>
            <a:endParaRPr lang="en-US" sz="2400" dirty="0">
              <a:latin typeface="Montserrat" panose="00000500000000000000" pitchFamily="2" charset="0"/>
            </a:endParaRPr>
          </a:p>
          <a:p>
            <a:pPr lvl="1"/>
            <a:r>
              <a:rPr lang="en-US" dirty="0">
                <a:latin typeface="Montserrat" panose="00000500000000000000" pitchFamily="2" charset="0"/>
              </a:rPr>
              <a:t>Identifying variation in HPV vaccination coverage rates, uncovering under-immunized groups</a:t>
            </a:r>
          </a:p>
          <a:p>
            <a:pPr lvl="1"/>
            <a:endParaRPr lang="en-US" dirty="0">
              <a:latin typeface="Montserrat" panose="00000500000000000000" pitchFamily="2" charset="0"/>
            </a:endParaRPr>
          </a:p>
          <a:p>
            <a:pPr lvl="1"/>
            <a:r>
              <a:rPr lang="en-US" dirty="0">
                <a:latin typeface="Montserrat" panose="00000500000000000000" pitchFamily="2" charset="0"/>
              </a:rPr>
              <a:t>Understanding opportunities to increase HPV immunization in school-based/youth-focused programs to better reach underimmunized</a:t>
            </a:r>
          </a:p>
          <a:p>
            <a:pPr lvl="1"/>
            <a:endParaRPr lang="en-US" dirty="0">
              <a:latin typeface="Montserrat" panose="00000500000000000000" pitchFamily="2" charset="0"/>
            </a:endParaRPr>
          </a:p>
          <a:p>
            <a:pPr lvl="1"/>
            <a:r>
              <a:rPr lang="en-US" dirty="0">
                <a:latin typeface="Montserrat" panose="00000500000000000000" pitchFamily="2" charset="0"/>
              </a:rPr>
              <a:t>Developing solutions or improvements to youth-focused HPV immunization programs and measurement and reporting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39E521E-94E1-4E51-9A43-AF8A12672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2F12A-E773-6344-8602-31C2DEEE88BD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2154B98-9BA0-4DA7-9A9C-554DEC88A5AD}"/>
              </a:ext>
            </a:extLst>
          </p:cNvPr>
          <p:cNvSpPr txBox="1"/>
          <p:nvPr/>
        </p:nvSpPr>
        <p:spPr>
          <a:xfrm>
            <a:off x="1047750" y="6373794"/>
            <a:ext cx="9391650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b="1" dirty="0">
                <a:solidFill>
                  <a:srgbClr val="FEFFFE"/>
                </a:solidFill>
                <a:latin typeface="Montserrat" panose="00000500000000000000" pitchFamily="2" charset="0"/>
              </a:rPr>
              <a:t>IMPROVE DATA + HARMONIZE &gt; UNDERSTAND POPULATIONS PUBLIC HEALTH MUST REACH &gt; IMPROVE IMMUNIZATION RATES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FEFFFE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18883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0B1A27-8087-4E16-A2A7-AB6A532B42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3014" y="492185"/>
            <a:ext cx="10380786" cy="752842"/>
          </a:xfrm>
        </p:spPr>
        <p:txBody>
          <a:bodyPr anchor="ctr"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effectLst/>
              </a:rPr>
              <a:t>Q&amp;A</a:t>
            </a:r>
          </a:p>
        </p:txBody>
      </p:sp>
      <p:pic>
        <p:nvPicPr>
          <p:cNvPr id="6" name="Picture 5" descr="Question mark on green pastel background">
            <a:extLst>
              <a:ext uri="{FF2B5EF4-FFF2-40B4-BE49-F238E27FC236}">
                <a16:creationId xmlns:a16="http://schemas.microsoft.com/office/drawing/2014/main" id="{C41B1382-EF7B-4120-AF1B-87BC55A3035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786" b="32623"/>
          <a:stretch/>
        </p:blipFill>
        <p:spPr>
          <a:xfrm>
            <a:off x="1103431" y="1407456"/>
            <a:ext cx="10250368" cy="4043088"/>
          </a:xfrm>
          <a:prstGeom prst="rect">
            <a:avLst/>
          </a:prstGeom>
          <a:noFill/>
        </p:spPr>
      </p:pic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6318248F-D05C-4F3E-BD09-EC8450A76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98939" y="6356350"/>
            <a:ext cx="545123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D9F2F12A-E773-6344-8602-31C2DEEE88BD}" type="slidenum">
              <a:rPr lang="en-US" smtClean="0"/>
              <a:pPr>
                <a:spcAft>
                  <a:spcPts val="600"/>
                </a:spcAft>
              </a:pPr>
              <a:t>17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166A55-F05C-4BF7-B038-C052EE178E9E}"/>
              </a:ext>
            </a:extLst>
          </p:cNvPr>
          <p:cNvSpPr txBox="1"/>
          <p:nvPr/>
        </p:nvSpPr>
        <p:spPr>
          <a:xfrm>
            <a:off x="1371600" y="2180492"/>
            <a:ext cx="440787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Montserrat" panose="00000500000000000000" pitchFamily="2" charset="0"/>
              </a:rPr>
              <a:t>Please post your questions for the presenters in the Q&amp;A section.</a:t>
            </a:r>
          </a:p>
        </p:txBody>
      </p:sp>
    </p:spTree>
    <p:extLst>
      <p:ext uri="{BB962C8B-B14F-4D97-AF65-F5344CB8AC3E}">
        <p14:creationId xmlns:p14="http://schemas.microsoft.com/office/powerpoint/2010/main" val="42299410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56A75-EDE6-4A75-A1AB-B836C4546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A113AD-2707-4350-86FB-2A2B1B1D5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2F12A-E773-6344-8602-31C2DEEE88BD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5" name="Content Placeholder 7" descr="Cover page of HPV Immunization for the Prevention of cervical Cancer Report. Young woman in a forest looking up to the sky. ">
            <a:hlinkClick r:id="rId3"/>
            <a:extLst>
              <a:ext uri="{FF2B5EF4-FFF2-40B4-BE49-F238E27FC236}">
                <a16:creationId xmlns:a16="http://schemas.microsoft.com/office/drawing/2014/main" id="{C30FB59B-09C1-40D3-ADFF-EEA1D670D9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5709" y="996145"/>
            <a:ext cx="3855396" cy="48657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39426C1-BD7F-4F45-85C9-76136B2E8C44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054239" y="6280380"/>
            <a:ext cx="6362939" cy="258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200" dirty="0">
                <a:solidFill>
                  <a:srgbClr val="FFFFFF"/>
                </a:solidFill>
                <a:latin typeface="Montserrat" panose="00000500000000000000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www.partnershipagainstcancer.ca/topics/hpv-immunization-policies/</a:t>
            </a:r>
            <a:endParaRPr lang="en-US" sz="1200" dirty="0">
              <a:solidFill>
                <a:srgbClr val="FFFFFF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5790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ACD349-A128-4DB4-A5C3-33A3F7FCC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Policy actions to prevent cancer –Part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4EE741-D797-466E-A3D9-EB383CB492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3014" y="3972803"/>
            <a:ext cx="7369320" cy="206474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600" b="1" dirty="0"/>
              <a:t>Tuesday June 22, 2:00 to 3:00 pm EST</a:t>
            </a:r>
          </a:p>
          <a:p>
            <a:pPr marL="0" indent="0">
              <a:buNone/>
            </a:pPr>
            <a:r>
              <a:rPr lang="en-US" sz="1200" dirty="0"/>
              <a:t>Speakers</a:t>
            </a:r>
          </a:p>
          <a:p>
            <a:pPr marL="0" indent="0">
              <a:buNone/>
            </a:pPr>
            <a:r>
              <a:rPr lang="en-US" sz="1200" b="1" dirty="0"/>
              <a:t>Dr. Jacob Shelley</a:t>
            </a:r>
            <a:r>
              <a:rPr lang="en-US" sz="1200" dirty="0"/>
              <a:t>, Director, Health Ethics, Law and Policy Lab, Western University</a:t>
            </a:r>
          </a:p>
          <a:p>
            <a:pPr marL="0" indent="0">
              <a:buNone/>
            </a:pPr>
            <a:r>
              <a:rPr lang="en-US" sz="1200" b="1" dirty="0"/>
              <a:t>Dr. Heather Bryant</a:t>
            </a:r>
            <a:r>
              <a:rPr lang="en-US" sz="1200" dirty="0"/>
              <a:t>, Expert Advisor to the Partnership; Clinical Professor, University of Calgary </a:t>
            </a:r>
          </a:p>
          <a:p>
            <a:pPr marL="0" indent="0">
              <a:buNone/>
            </a:pPr>
            <a:r>
              <a:rPr lang="en-US" sz="1200" b="1" dirty="0"/>
              <a:t>Benjamin Rempel</a:t>
            </a:r>
            <a:r>
              <a:rPr lang="en-US" sz="1200" dirty="0"/>
              <a:t>, Senior Analyst, Person-Centred Perspective and Prevention, Canadian Partnership Against Cancer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70119B-DB16-46E6-9F75-A2FAF5540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2F12A-E773-6344-8602-31C2DEEE88BD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5" name="Picture 4" descr="Alcohol policy and cancer in Canada cover page. Wine being poured into glass.">
            <a:hlinkClick r:id="rId3"/>
            <a:extLst>
              <a:ext uri="{FF2B5EF4-FFF2-40B4-BE49-F238E27FC236}">
                <a16:creationId xmlns:a16="http://schemas.microsoft.com/office/drawing/2014/main" id="{759B080A-44B1-4219-91C8-59AFFB201A2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770"/>
          <a:stretch/>
        </p:blipFill>
        <p:spPr>
          <a:xfrm>
            <a:off x="8692737" y="1385516"/>
            <a:ext cx="3102446" cy="39154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9E27E96-7710-4E3A-8456-281D77EE678B}"/>
              </a:ext>
            </a:extLst>
          </p:cNvPr>
          <p:cNvSpPr txBox="1"/>
          <p:nvPr/>
        </p:nvSpPr>
        <p:spPr>
          <a:xfrm>
            <a:off x="1109146" y="6198255"/>
            <a:ext cx="60939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FFFFFF"/>
                </a:solidFill>
                <a:latin typeface="Montserrat" panose="00000500000000000000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www.partnershipagainstcancer.ca/topics/alcohol-policies/</a:t>
            </a:r>
            <a:endParaRPr lang="en-US" sz="1200" dirty="0">
              <a:solidFill>
                <a:srgbClr val="FFFFFF"/>
              </a:solidFill>
              <a:latin typeface="Montserrat" panose="00000500000000000000" pitchFamily="2" charset="0"/>
            </a:endParaRPr>
          </a:p>
          <a:p>
            <a:endParaRPr lang="en-US" sz="1200" dirty="0">
              <a:solidFill>
                <a:srgbClr val="FFFFFF"/>
              </a:solidFill>
              <a:latin typeface="Montserrat" panose="00000500000000000000" pitchFamily="2" charset="0"/>
            </a:endParaRPr>
          </a:p>
        </p:txBody>
      </p:sp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255F7C91-49AB-4F0C-9042-97FD30529E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445" y="1385516"/>
            <a:ext cx="4897675" cy="2446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1164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96B5B-7685-46D5-97A6-227882701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Webinar Recording </a:t>
            </a:r>
          </a:p>
        </p:txBody>
      </p:sp>
      <p:pic>
        <p:nvPicPr>
          <p:cNvPr id="5" name="Online Media 4" title="Policy actions to improve HPV immunization rates - Webinar June 8 2021">
            <a:hlinkClick r:id="" action="ppaction://media"/>
            <a:extLst>
              <a:ext uri="{FF2B5EF4-FFF2-40B4-BE49-F238E27FC236}">
                <a16:creationId xmlns:a16="http://schemas.microsoft.com/office/drawing/2014/main" id="{6E47EE7A-A098-4D45-A0DA-E5F79D1619A9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959919" y="1245027"/>
            <a:ext cx="8272162" cy="4673364"/>
          </a:xfrm>
          <a:prstGeom prst="rect">
            <a:avLst/>
          </a:prstGeom>
          <a:ln w="38100" cap="sq">
            <a:solidFill>
              <a:srgbClr val="015C9B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1A2D63-5D41-4E9A-9660-995BA9C02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2F12A-E773-6344-8602-31C2DEEE88B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979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 descr="Captions settings menu&#10;">
            <a:extLst>
              <a:ext uri="{FF2B5EF4-FFF2-40B4-BE49-F238E27FC236}">
                <a16:creationId xmlns:a16="http://schemas.microsoft.com/office/drawing/2014/main" id="{56E0714A-2C2C-4E47-9B5F-01F02F28E4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8" t="75779" r="8341" b="10683"/>
          <a:stretch/>
        </p:blipFill>
        <p:spPr bwMode="auto">
          <a:xfrm>
            <a:off x="6468988" y="2695956"/>
            <a:ext cx="2802618" cy="403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aptions settings menu">
            <a:extLst>
              <a:ext uri="{FF2B5EF4-FFF2-40B4-BE49-F238E27FC236}">
                <a16:creationId xmlns:a16="http://schemas.microsoft.com/office/drawing/2014/main" id="{F5950FB1-B290-4E72-A93A-1E4682F04F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8" t="14259" r="8341" b="10683"/>
          <a:stretch/>
        </p:blipFill>
        <p:spPr bwMode="auto">
          <a:xfrm>
            <a:off x="6468988" y="3431631"/>
            <a:ext cx="2802618" cy="2237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CE8716F-6D65-449E-B851-DC088E620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Housekeeping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C82D93-EF76-4285-AF17-7B013D1A40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087" y="1825625"/>
            <a:ext cx="5913587" cy="409452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Subtitles and translation is available during the webinar</a:t>
            </a:r>
          </a:p>
          <a:p>
            <a:endParaRPr lang="en-US" dirty="0"/>
          </a:p>
          <a:p>
            <a:r>
              <a:rPr lang="en-US" dirty="0"/>
              <a:t>Please use the Q&amp;A function to ask questions for the presenters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Recording and slides will be shared following the webinar</a:t>
            </a:r>
          </a:p>
          <a:p>
            <a:endParaRPr lang="en-US" dirty="0"/>
          </a:p>
          <a:p>
            <a:r>
              <a:rPr lang="en-US" dirty="0"/>
              <a:t>Part 2 – Policy Actions to Reduce Alcohol Related Harms</a:t>
            </a:r>
          </a:p>
          <a:p>
            <a:pPr lvl="1"/>
            <a:r>
              <a:rPr lang="en-US" dirty="0"/>
              <a:t>Tuesday, June 22, 2:00 pm to 3:00 pm EST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FFE3A7-4EC2-43F5-B817-8D45F189B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2F12A-E773-6344-8602-31C2DEEE88BD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09017C6-F3C6-4613-AE72-51AAF21B9D54}"/>
              </a:ext>
            </a:extLst>
          </p:cNvPr>
          <p:cNvSpPr txBox="1"/>
          <p:nvPr/>
        </p:nvSpPr>
        <p:spPr>
          <a:xfrm>
            <a:off x="6614810" y="1094831"/>
            <a:ext cx="23735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15C9B"/>
                </a:solidFill>
                <a:latin typeface="Montserrat" panose="00000500000000000000" pitchFamily="2" charset="0"/>
              </a:rPr>
              <a:t>Turn on Subtitles </a:t>
            </a:r>
          </a:p>
          <a:p>
            <a:pPr algn="ctr"/>
            <a:r>
              <a:rPr lang="en-US" sz="1600" b="1" dirty="0">
                <a:solidFill>
                  <a:srgbClr val="015C9B"/>
                </a:solidFill>
                <a:latin typeface="Montserrat" panose="00000500000000000000" pitchFamily="2" charset="0"/>
              </a:rPr>
              <a:t>in French or English</a:t>
            </a:r>
          </a:p>
        </p:txBody>
      </p:sp>
      <p:sp>
        <p:nvSpPr>
          <p:cNvPr id="9" name="Arrow: Up 8">
            <a:extLst>
              <a:ext uri="{FF2B5EF4-FFF2-40B4-BE49-F238E27FC236}">
                <a16:creationId xmlns:a16="http://schemas.microsoft.com/office/drawing/2014/main" id="{ABA19959-AC87-4CA3-A2DB-114D8BD3A2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3834552">
            <a:off x="9007661" y="3423701"/>
            <a:ext cx="144016" cy="313010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Up 9">
            <a:extLst>
              <a:ext uri="{FF2B5EF4-FFF2-40B4-BE49-F238E27FC236}">
                <a16:creationId xmlns:a16="http://schemas.microsoft.com/office/drawing/2014/main" id="{33345C9B-BBBE-47B1-8D12-D06358ABF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3834552">
            <a:off x="8674413" y="2374010"/>
            <a:ext cx="144016" cy="313010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Montserrat" panose="00000500000000000000" pitchFamily="2" charset="0"/>
            </a:endParaRPr>
          </a:p>
        </p:txBody>
      </p:sp>
      <p:sp>
        <p:nvSpPr>
          <p:cNvPr id="11" name="Rectangle 10" descr="Captions/Subtitles&#10;">
            <a:extLst>
              <a:ext uri="{FF2B5EF4-FFF2-40B4-BE49-F238E27FC236}">
                <a16:creationId xmlns:a16="http://schemas.microsoft.com/office/drawing/2014/main" id="{E5535E9E-EEBA-4235-B461-A3989F3218F7}"/>
              </a:ext>
            </a:extLst>
          </p:cNvPr>
          <p:cNvSpPr/>
          <p:nvPr/>
        </p:nvSpPr>
        <p:spPr>
          <a:xfrm>
            <a:off x="6468988" y="3794005"/>
            <a:ext cx="2802618" cy="25186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Rectangle 11" descr="gear icon">
            <a:extLst>
              <a:ext uri="{FF2B5EF4-FFF2-40B4-BE49-F238E27FC236}">
                <a16:creationId xmlns:a16="http://schemas.microsoft.com/office/drawing/2014/main" id="{9C0D91FF-CCE2-4979-90C2-00C6D7AC9FDD}"/>
              </a:ext>
            </a:extLst>
          </p:cNvPr>
          <p:cNvSpPr/>
          <p:nvPr/>
        </p:nvSpPr>
        <p:spPr>
          <a:xfrm>
            <a:off x="8332362" y="2716813"/>
            <a:ext cx="247434" cy="31968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600">
              <a:latin typeface="Montserrat" panose="00000500000000000000" pitchFamily="2" charset="0"/>
            </a:endParaRPr>
          </a:p>
        </p:txBody>
      </p:sp>
      <p:sp>
        <p:nvSpPr>
          <p:cNvPr id="16" name="Arrow: Up 15">
            <a:extLst>
              <a:ext uri="{FF2B5EF4-FFF2-40B4-BE49-F238E27FC236}">
                <a16:creationId xmlns:a16="http://schemas.microsoft.com/office/drawing/2014/main" id="{711E9D4D-B88F-4A44-AAAE-53257D6B24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10557708" y="2350399"/>
            <a:ext cx="144016" cy="313010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Montserrat" panose="000005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058F624-D935-4D2B-827E-C41A339BA791}"/>
              </a:ext>
            </a:extLst>
          </p:cNvPr>
          <p:cNvSpPr txBox="1"/>
          <p:nvPr/>
        </p:nvSpPr>
        <p:spPr>
          <a:xfrm>
            <a:off x="9779571" y="1337613"/>
            <a:ext cx="21435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15C9B"/>
                </a:solidFill>
                <a:latin typeface="Montserrat" panose="00000500000000000000" pitchFamily="2" charset="0"/>
              </a:rPr>
              <a:t>Submit Questions</a:t>
            </a:r>
          </a:p>
        </p:txBody>
      </p:sp>
      <p:pic>
        <p:nvPicPr>
          <p:cNvPr id="20" name="Picture 19" descr="chat, gear and info icons&#10;">
            <a:extLst>
              <a:ext uri="{FF2B5EF4-FFF2-40B4-BE49-F238E27FC236}">
                <a16:creationId xmlns:a16="http://schemas.microsoft.com/office/drawing/2014/main" id="{28BAAA04-1008-43D2-AD43-28F150006DB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6395" t="2792" b="93910"/>
          <a:stretch/>
        </p:blipFill>
        <p:spPr>
          <a:xfrm>
            <a:off x="10020206" y="2695955"/>
            <a:ext cx="1902911" cy="403620"/>
          </a:xfrm>
          <a:prstGeom prst="rect">
            <a:avLst/>
          </a:prstGeom>
        </p:spPr>
      </p:pic>
      <p:sp>
        <p:nvSpPr>
          <p:cNvPr id="24" name="Rectangle 23" descr="chat icon&#10;">
            <a:extLst>
              <a:ext uri="{FF2B5EF4-FFF2-40B4-BE49-F238E27FC236}">
                <a16:creationId xmlns:a16="http://schemas.microsoft.com/office/drawing/2014/main" id="{44E437A9-097A-4272-BBBD-817714BEFC18}"/>
              </a:ext>
            </a:extLst>
          </p:cNvPr>
          <p:cNvSpPr/>
          <p:nvPr/>
        </p:nvSpPr>
        <p:spPr>
          <a:xfrm>
            <a:off x="10505999" y="2779890"/>
            <a:ext cx="247434" cy="31968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600">
              <a:latin typeface="Montserrat" panose="000005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D13A530-0988-4E12-8DA8-90DD2A2F93C8}"/>
              </a:ext>
            </a:extLst>
          </p:cNvPr>
          <p:cNvSpPr txBox="1"/>
          <p:nvPr/>
        </p:nvSpPr>
        <p:spPr>
          <a:xfrm>
            <a:off x="6780861" y="1952455"/>
            <a:ext cx="2224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u="sng" dirty="0">
                <a:solidFill>
                  <a:srgbClr val="FF0000"/>
                </a:solidFill>
                <a:latin typeface="Montserrat" panose="00000500000000000000" pitchFamily="2" charset="0"/>
              </a:rPr>
              <a:t>Bottom </a:t>
            </a:r>
            <a:r>
              <a:rPr lang="en-US" sz="1400" u="sng" dirty="0">
                <a:solidFill>
                  <a:srgbClr val="FF0000"/>
                </a:solidFill>
                <a:latin typeface="Montserrat" panose="00000500000000000000" pitchFamily="2" charset="0"/>
              </a:rPr>
              <a:t>of the Screen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7F80237-B67E-4FC9-8357-16CBD9756F72}"/>
              </a:ext>
            </a:extLst>
          </p:cNvPr>
          <p:cNvSpPr txBox="1"/>
          <p:nvPr/>
        </p:nvSpPr>
        <p:spPr>
          <a:xfrm>
            <a:off x="10020207" y="1957038"/>
            <a:ext cx="17995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u="sng" dirty="0">
                <a:solidFill>
                  <a:srgbClr val="FF0000"/>
                </a:solidFill>
                <a:latin typeface="Montserrat" panose="00000500000000000000" pitchFamily="2" charset="0"/>
              </a:rPr>
              <a:t>Top </a:t>
            </a:r>
            <a:r>
              <a:rPr lang="en-US" sz="1400" u="sng" dirty="0">
                <a:solidFill>
                  <a:srgbClr val="FF0000"/>
                </a:solidFill>
                <a:latin typeface="Montserrat" panose="00000500000000000000" pitchFamily="2" charset="0"/>
              </a:rPr>
              <a:t>of the Screen</a:t>
            </a:r>
          </a:p>
        </p:txBody>
      </p:sp>
    </p:spTree>
    <p:extLst>
      <p:ext uri="{BB962C8B-B14F-4D97-AF65-F5344CB8AC3E}">
        <p14:creationId xmlns:p14="http://schemas.microsoft.com/office/powerpoint/2010/main" val="2751176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12923-1535-4304-8D4B-F2D0F3FEE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Land Acknowledgement</a:t>
            </a:r>
          </a:p>
        </p:txBody>
      </p:sp>
      <p:pic>
        <p:nvPicPr>
          <p:cNvPr id="6" name="Picture 2" descr="A dirt path through a forest&#10;&#10;Description automatically generated with low confidence">
            <a:extLst>
              <a:ext uri="{FF2B5EF4-FFF2-40B4-BE49-F238E27FC236}">
                <a16:creationId xmlns:a16="http://schemas.microsoft.com/office/drawing/2014/main" id="{ECAAB58E-0F76-4654-A303-3D6E6920EA6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2242" y="1181294"/>
            <a:ext cx="6227515" cy="4670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89763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00EF9B-9870-4195-BFA6-BBD53C08A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Webinar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BBABE1-BF21-4B6E-A658-C747278BC1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HPV immunization and cervical cancer elimination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Status of publicly-funded HPV immunization programs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Overview of immunization legislation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Opportunities to improve immunization rates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r>
              <a:rPr lang="en-US" dirty="0"/>
              <a:t>Followed by Q &amp; A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1F4577-4864-4666-840A-485C4836C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2F12A-E773-6344-8602-31C2DEEE88B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0082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91E38B5-E95D-4C29-BE7E-69A3B6E1F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Canadian Partnership Against Cancer </a:t>
            </a:r>
            <a:br>
              <a:rPr lang="en-US" dirty="0"/>
            </a:br>
            <a:r>
              <a:rPr lang="en-US" sz="2700" dirty="0"/>
              <a:t>2019-2029 Canadian Strategy for Cancer Control</a:t>
            </a:r>
            <a:endParaRPr lang="en-US" dirty="0"/>
          </a:p>
        </p:txBody>
      </p:sp>
      <p:sp>
        <p:nvSpPr>
          <p:cNvPr id="6" name="Rounded Rectangle 17">
            <a:extLst>
              <a:ext uri="{FF2B5EF4-FFF2-40B4-BE49-F238E27FC236}">
                <a16:creationId xmlns:a16="http://schemas.microsoft.com/office/drawing/2014/main" id="{2E4191F4-CB9D-4997-9685-DF7C6E7B7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32770" y="1649450"/>
            <a:ext cx="8448146" cy="4136920"/>
          </a:xfrm>
          <a:prstGeom prst="roundRect">
            <a:avLst/>
          </a:prstGeom>
          <a:solidFill>
            <a:schemeClr val="tx1">
              <a:alpha val="3000"/>
            </a:schemeClr>
          </a:solidFill>
          <a:ln w="19050"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1E4E5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D190E8C-232D-4DC1-8046-8D15A0387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04185" y="2041457"/>
            <a:ext cx="331792" cy="351407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1E4E5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Graphic 8" descr="research icon&#10;">
            <a:extLst>
              <a:ext uri="{FF2B5EF4-FFF2-40B4-BE49-F238E27FC236}">
                <a16:creationId xmlns:a16="http://schemas.microsoft.com/office/drawing/2014/main" id="{BCA36085-A85E-47CF-8CC8-71F66F3D4FD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0545" t="13420" r="11140" b="10540"/>
          <a:stretch/>
        </p:blipFill>
        <p:spPr>
          <a:xfrm>
            <a:off x="1960984" y="2273184"/>
            <a:ext cx="556810" cy="540634"/>
          </a:xfrm>
          <a:prstGeom prst="rect">
            <a:avLst/>
          </a:prstGeom>
        </p:spPr>
      </p:pic>
      <p:pic>
        <p:nvPicPr>
          <p:cNvPr id="10" name="Graphic 9" descr="data icon">
            <a:extLst>
              <a:ext uri="{FF2B5EF4-FFF2-40B4-BE49-F238E27FC236}">
                <a16:creationId xmlns:a16="http://schemas.microsoft.com/office/drawing/2014/main" id="{A94DBFD1-07A8-49CB-B5AD-1E2620212F0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12189" t="11998" r="11140" b="12798"/>
          <a:stretch/>
        </p:blipFill>
        <p:spPr>
          <a:xfrm>
            <a:off x="1966827" y="3116010"/>
            <a:ext cx="545124" cy="534684"/>
          </a:xfrm>
          <a:prstGeom prst="rect">
            <a:avLst/>
          </a:prstGeom>
        </p:spPr>
      </p:pic>
      <p:pic>
        <p:nvPicPr>
          <p:cNvPr id="11" name="Graphic 10" descr="innovation icon&#10;">
            <a:extLst>
              <a:ext uri="{FF2B5EF4-FFF2-40B4-BE49-F238E27FC236}">
                <a16:creationId xmlns:a16="http://schemas.microsoft.com/office/drawing/2014/main" id="{033D5D80-D739-4483-995F-0CDD8CE6002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l="12189" t="11382" r="11140" b="11896"/>
          <a:stretch/>
        </p:blipFill>
        <p:spPr>
          <a:xfrm>
            <a:off x="1966827" y="3981609"/>
            <a:ext cx="545124" cy="545485"/>
          </a:xfrm>
          <a:prstGeom prst="rect">
            <a:avLst/>
          </a:prstGeom>
        </p:spPr>
      </p:pic>
      <p:pic>
        <p:nvPicPr>
          <p:cNvPr id="12" name="Graphic 11" descr="information flow icon">
            <a:extLst>
              <a:ext uri="{FF2B5EF4-FFF2-40B4-BE49-F238E27FC236}">
                <a16:creationId xmlns:a16="http://schemas.microsoft.com/office/drawing/2014/main" id="{F46EB17D-5A92-4B01-8D1A-9C0259F5D8E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 l="12189" t="12597" r="11140" b="12396"/>
          <a:stretch/>
        </p:blipFill>
        <p:spPr>
          <a:xfrm>
            <a:off x="1966827" y="4937557"/>
            <a:ext cx="545124" cy="533296"/>
          </a:xfrm>
          <a:prstGeom prst="rect">
            <a:avLst/>
          </a:prstGeom>
        </p:spPr>
      </p:pic>
      <p:grpSp>
        <p:nvGrpSpPr>
          <p:cNvPr id="13" name="Group 12" descr="Enabler outcomes">
            <a:extLst>
              <a:ext uri="{FF2B5EF4-FFF2-40B4-BE49-F238E27FC236}">
                <a16:creationId xmlns:a16="http://schemas.microsoft.com/office/drawing/2014/main" id="{361AC770-6E1C-430C-B955-A96A15B92000}"/>
              </a:ext>
            </a:extLst>
          </p:cNvPr>
          <p:cNvGrpSpPr/>
          <p:nvPr/>
        </p:nvGrpSpPr>
        <p:grpSpPr>
          <a:xfrm>
            <a:off x="2864091" y="1479044"/>
            <a:ext cx="2017546" cy="299802"/>
            <a:chOff x="7421647" y="1726874"/>
            <a:chExt cx="2017546" cy="299802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54F41F8-BD4C-4F64-8696-E3DD6F5FB5A4}"/>
                </a:ext>
              </a:extLst>
            </p:cNvPr>
            <p:cNvSpPr/>
            <p:nvPr/>
          </p:nvSpPr>
          <p:spPr>
            <a:xfrm>
              <a:off x="7515685" y="1726874"/>
              <a:ext cx="1837037" cy="29806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E4E5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Content Placeholder 2">
              <a:extLst>
                <a:ext uri="{FF2B5EF4-FFF2-40B4-BE49-F238E27FC236}">
                  <a16:creationId xmlns:a16="http://schemas.microsoft.com/office/drawing/2014/main" id="{47F4D0AD-469E-445F-ADB2-6AC54A4C77E2}"/>
                </a:ext>
              </a:extLst>
            </p:cNvPr>
            <p:cNvSpPr txBox="1">
              <a:spLocks/>
            </p:cNvSpPr>
            <p:nvPr/>
          </p:nvSpPr>
          <p:spPr>
            <a:xfrm>
              <a:off x="7421647" y="1783754"/>
              <a:ext cx="2017546" cy="242922"/>
            </a:xfrm>
            <a:prstGeom prst="rect">
              <a:avLst/>
            </a:prstGeom>
            <a:noFill/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15C9B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Arial" panose="020B0604020202020204" pitchFamily="34" charset="0"/>
                </a:rPr>
                <a:t>ENABLER OUTCOMES</a:t>
              </a:r>
            </a:p>
          </p:txBody>
        </p:sp>
      </p:grpSp>
      <p:sp>
        <p:nvSpPr>
          <p:cNvPr id="16" name="Rounded Rectangle 81" descr="8 icons next to 8 priorities of the cancer strategy">
            <a:extLst>
              <a:ext uri="{FF2B5EF4-FFF2-40B4-BE49-F238E27FC236}">
                <a16:creationId xmlns:a16="http://schemas.microsoft.com/office/drawing/2014/main" id="{15589EC6-B1D8-4D03-8FCA-3B8C5495DD7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3214217" y="2132419"/>
            <a:ext cx="6896568" cy="3373360"/>
          </a:xfrm>
          <a:prstGeom prst="roundRect">
            <a:avLst/>
          </a:prstGeom>
          <a:solidFill>
            <a:schemeClr val="accent1">
              <a:alpha val="3000"/>
            </a:schemeClr>
          </a:solidFill>
          <a:ln w="31750">
            <a:solidFill>
              <a:schemeClr val="accent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1E4E5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BFFF454-C4A4-4F6E-A7B9-0B427C2E3F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468748" y="2557605"/>
            <a:ext cx="6494023" cy="2577901"/>
            <a:chOff x="4172635" y="3128187"/>
            <a:chExt cx="6494023" cy="2577901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94940BE8-13AE-46DB-A1CA-E4D5D7E2AB83}"/>
                </a:ext>
              </a:extLst>
            </p:cNvPr>
            <p:cNvGrpSpPr/>
            <p:nvPr/>
          </p:nvGrpSpPr>
          <p:grpSpPr>
            <a:xfrm>
              <a:off x="4172635" y="3128187"/>
              <a:ext cx="1930335" cy="648112"/>
              <a:chOff x="3468721" y="3003056"/>
              <a:chExt cx="1930335" cy="648112"/>
            </a:xfrm>
          </p:grpSpPr>
          <p:pic>
            <p:nvPicPr>
              <p:cNvPr id="56" name="Picture 55">
                <a:extLst>
                  <a:ext uri="{FF2B5EF4-FFF2-40B4-BE49-F238E27FC236}">
                    <a16:creationId xmlns:a16="http://schemas.microsoft.com/office/drawing/2014/main" id="{91F6D024-E119-41E7-9F1B-ACB5E71AF56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1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t="28227" r="80155"/>
              <a:stretch/>
            </p:blipFill>
            <p:spPr>
              <a:xfrm>
                <a:off x="3584238" y="3152701"/>
                <a:ext cx="465982" cy="498467"/>
              </a:xfrm>
              <a:prstGeom prst="rect">
                <a:avLst/>
              </a:prstGeom>
            </p:spPr>
          </p:pic>
          <p:sp>
            <p:nvSpPr>
              <p:cNvPr id="57" name="Content Placeholder 2">
                <a:extLst>
                  <a:ext uri="{FF2B5EF4-FFF2-40B4-BE49-F238E27FC236}">
                    <a16:creationId xmlns:a16="http://schemas.microsoft.com/office/drawing/2014/main" id="{3FDE9399-D469-417D-A27B-C41194DBE7E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468721" y="3003056"/>
                <a:ext cx="927915" cy="17859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800" b="1" i="0" u="none" strike="noStrike" kern="1200" cap="none" spc="0" normalizeH="0" baseline="0" noProof="0">
                    <a:ln>
                      <a:noFill/>
                    </a:ln>
                    <a:solidFill>
                      <a:srgbClr val="212121"/>
                    </a:solidFill>
                    <a:effectLst/>
                    <a:uLnTx/>
                    <a:uFillTx/>
                    <a:latin typeface="Montserrat" pitchFamily="2" charset="77"/>
                    <a:ea typeface="Microsoft YaHei" panose="020B0503020204020204" pitchFamily="34" charset="-122"/>
                    <a:cs typeface="Arial" panose="020B0604020202020204" pitchFamily="34" charset="0"/>
                  </a:rPr>
                  <a:t>PRIORITY 1</a:t>
                </a:r>
              </a:p>
            </p:txBody>
          </p:sp>
          <p:sp>
            <p:nvSpPr>
              <p:cNvPr id="58" name="Content Placeholder 2">
                <a:extLst>
                  <a:ext uri="{FF2B5EF4-FFF2-40B4-BE49-F238E27FC236}">
                    <a16:creationId xmlns:a16="http://schemas.microsoft.com/office/drawing/2014/main" id="{F541F8AE-4B85-406F-8992-22732C47409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50621" y="3137358"/>
                <a:ext cx="1248435" cy="214881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marL="306000" indent="-306000" algn="l" defTabSz="457200" rtl="0" eaLnBrk="1" latinLnBrk="0" hangingPunct="1">
                  <a:lnSpc>
                    <a:spcPct val="110000"/>
                  </a:lnSpc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92000"/>
                  <a:buFont typeface="Wingdings 2" panose="05020102010507070707" pitchFamily="18" charset="2"/>
                  <a:buChar char=""/>
                  <a:defRPr sz="17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630000" indent="-306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92000"/>
                  <a:buFont typeface="Wingdings 2" panose="05020102010507070707" pitchFamily="18" charset="2"/>
                  <a:buChar char="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00000" indent="-270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92000"/>
                  <a:buFont typeface="Wingdings 2" panose="05020102010507070707" pitchFamily="18" charset="2"/>
                  <a:buChar char=""/>
                  <a:defRPr sz="13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242000" indent="-234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92000"/>
                  <a:buFont typeface="Wingdings 2" panose="05020102010507070707" pitchFamily="18" charset="2"/>
                  <a:buChar char=""/>
                  <a:defRPr sz="11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602000" indent="-234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92000"/>
                  <a:buFont typeface="Wingdings 2" panose="05020102010507070707" pitchFamily="18" charset="2"/>
                  <a:buChar char=""/>
                  <a:defRPr sz="11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9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22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25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28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10000"/>
                  </a:lnSpc>
                  <a:spcBef>
                    <a:spcPct val="20000"/>
                  </a:spcBef>
                  <a:spcAft>
                    <a:spcPts val="600"/>
                  </a:spcAft>
                  <a:buClr>
                    <a:srgbClr val="1CADE4"/>
                  </a:buClr>
                  <a:buSzPct val="92000"/>
                  <a:buFont typeface="Wingdings 2" panose="05020102010507070707" pitchFamily="18" charset="2"/>
                  <a:buNone/>
                  <a:tabLst/>
                  <a:defRPr/>
                </a:pPr>
                <a:r>
                  <a:rPr kumimoji="0" lang="en-US" sz="9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Montserrat" pitchFamily="2" charset="77"/>
                    <a:ea typeface="Cambria" panose="02040503050406030204" pitchFamily="18" charset="0"/>
                    <a:cs typeface="Calibri" panose="020F0502020204030204" pitchFamily="34" charset="0"/>
                  </a:rPr>
                  <a:t>Decrease the risk of people getting cancer </a:t>
                </a:r>
              </a:p>
            </p:txBody>
          </p: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9781DB5D-4942-4B2D-86BC-C7ECCA728E47}"/>
                  </a:ext>
                </a:extLst>
              </p:cNvPr>
              <p:cNvCxnSpPr/>
              <p:nvPr/>
            </p:nvCxnSpPr>
            <p:spPr>
              <a:xfrm>
                <a:off x="4210050" y="3058743"/>
                <a:ext cx="0" cy="59242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9D602AD7-D510-44CF-A406-0AC65D784EF7}"/>
                </a:ext>
              </a:extLst>
            </p:cNvPr>
            <p:cNvGrpSpPr/>
            <p:nvPr/>
          </p:nvGrpSpPr>
          <p:grpSpPr>
            <a:xfrm>
              <a:off x="4186968" y="4057263"/>
              <a:ext cx="1948484" cy="642393"/>
              <a:chOff x="3483054" y="3868632"/>
              <a:chExt cx="1948484" cy="642393"/>
            </a:xfrm>
          </p:grpSpPr>
          <p:pic>
            <p:nvPicPr>
              <p:cNvPr id="52" name="Picture 51">
                <a:extLst>
                  <a:ext uri="{FF2B5EF4-FFF2-40B4-BE49-F238E27FC236}">
                    <a16:creationId xmlns:a16="http://schemas.microsoft.com/office/drawing/2014/main" id="{B2E72818-D7AA-47E9-BB64-83E747C8DEE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3093" t="33741" r="82001" b="9434"/>
              <a:stretch/>
            </p:blipFill>
            <p:spPr>
              <a:xfrm>
                <a:off x="3600090" y="4032041"/>
                <a:ext cx="465982" cy="456849"/>
              </a:xfrm>
              <a:prstGeom prst="rect">
                <a:avLst/>
              </a:prstGeom>
            </p:spPr>
          </p:pic>
          <p:sp>
            <p:nvSpPr>
              <p:cNvPr id="53" name="Content Placeholder 2">
                <a:extLst>
                  <a:ext uri="{FF2B5EF4-FFF2-40B4-BE49-F238E27FC236}">
                    <a16:creationId xmlns:a16="http://schemas.microsoft.com/office/drawing/2014/main" id="{345EBA91-3C4F-4983-9AF1-4A9A4B27CDF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83108" y="4073928"/>
                <a:ext cx="1248430" cy="214881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marL="306000" indent="-306000" algn="l" defTabSz="457200" rtl="0" eaLnBrk="1" latinLnBrk="0" hangingPunct="1">
                  <a:lnSpc>
                    <a:spcPct val="110000"/>
                  </a:lnSpc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92000"/>
                  <a:buFont typeface="Wingdings 2" panose="05020102010507070707" pitchFamily="18" charset="2"/>
                  <a:buChar char=""/>
                  <a:defRPr sz="17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630000" indent="-306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92000"/>
                  <a:buFont typeface="Wingdings 2" panose="05020102010507070707" pitchFamily="18" charset="2"/>
                  <a:buChar char="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00000" indent="-270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92000"/>
                  <a:buFont typeface="Wingdings 2" panose="05020102010507070707" pitchFamily="18" charset="2"/>
                  <a:buChar char=""/>
                  <a:defRPr sz="13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242000" indent="-234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92000"/>
                  <a:buFont typeface="Wingdings 2" panose="05020102010507070707" pitchFamily="18" charset="2"/>
                  <a:buChar char=""/>
                  <a:defRPr sz="11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602000" indent="-234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92000"/>
                  <a:buFont typeface="Wingdings 2" panose="05020102010507070707" pitchFamily="18" charset="2"/>
                  <a:buChar char=""/>
                  <a:defRPr sz="11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9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22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25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28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10000"/>
                  </a:lnSpc>
                  <a:spcBef>
                    <a:spcPct val="20000"/>
                  </a:spcBef>
                  <a:spcAft>
                    <a:spcPts val="600"/>
                  </a:spcAft>
                  <a:buClr>
                    <a:srgbClr val="1CADE4"/>
                  </a:buClr>
                  <a:buSzPct val="92000"/>
                  <a:buFont typeface="Wingdings 2" panose="05020102010507070707" pitchFamily="18" charset="2"/>
                  <a:buNone/>
                  <a:tabLst/>
                  <a:defRPr/>
                </a:pPr>
                <a:r>
                  <a:rPr kumimoji="0" lang="en-US" sz="9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Montserrat" pitchFamily="2" charset="77"/>
                    <a:ea typeface="Cambria" panose="02040503050406030204" pitchFamily="18" charset="0"/>
                    <a:cs typeface="Calibri" panose="020F0502020204030204" pitchFamily="34" charset="0"/>
                  </a:rPr>
                  <a:t>Diagnose cancer faster, accurately and at an earlier stage    </a:t>
                </a:r>
              </a:p>
            </p:txBody>
          </p:sp>
          <p:sp>
            <p:nvSpPr>
              <p:cNvPr id="54" name="Content Placeholder 2">
                <a:extLst>
                  <a:ext uri="{FF2B5EF4-FFF2-40B4-BE49-F238E27FC236}">
                    <a16:creationId xmlns:a16="http://schemas.microsoft.com/office/drawing/2014/main" id="{4F6AF0DA-0B3A-4997-B960-D278B8AFB45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483054" y="3868632"/>
                <a:ext cx="927915" cy="17859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800" b="1" i="0" u="none" strike="noStrike" kern="1200" cap="none" spc="0" normalizeH="0" baseline="0" noProof="0">
                    <a:ln>
                      <a:noFill/>
                    </a:ln>
                    <a:solidFill>
                      <a:srgbClr val="212121"/>
                    </a:solidFill>
                    <a:effectLst/>
                    <a:uLnTx/>
                    <a:uFillTx/>
                    <a:latin typeface="Montserrat" pitchFamily="2" charset="77"/>
                    <a:ea typeface="Microsoft YaHei" panose="020B0503020204020204" pitchFamily="34" charset="-122"/>
                    <a:cs typeface="Arial" panose="020B0604020202020204" pitchFamily="34" charset="0"/>
                  </a:rPr>
                  <a:t>PRIORITY 2</a:t>
                </a:r>
              </a:p>
            </p:txBody>
          </p: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D5941156-6378-4204-A9A7-547D53B7E584}"/>
                  </a:ext>
                </a:extLst>
              </p:cNvPr>
              <p:cNvCxnSpPr/>
              <p:nvPr/>
            </p:nvCxnSpPr>
            <p:spPr>
              <a:xfrm>
                <a:off x="4210050" y="3918600"/>
                <a:ext cx="0" cy="59242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47CC019F-0383-4329-9D3E-222DD0624BCF}"/>
                </a:ext>
              </a:extLst>
            </p:cNvPr>
            <p:cNvGrpSpPr/>
            <p:nvPr/>
          </p:nvGrpSpPr>
          <p:grpSpPr>
            <a:xfrm>
              <a:off x="4186968" y="5021925"/>
              <a:ext cx="2205368" cy="642393"/>
              <a:chOff x="3483054" y="4718950"/>
              <a:chExt cx="2205368" cy="642393"/>
            </a:xfrm>
          </p:grpSpPr>
          <p:pic>
            <p:nvPicPr>
              <p:cNvPr id="48" name="Picture 47">
                <a:extLst>
                  <a:ext uri="{FF2B5EF4-FFF2-40B4-BE49-F238E27FC236}">
                    <a16:creationId xmlns:a16="http://schemas.microsoft.com/office/drawing/2014/main" id="{33C4C292-6522-417D-BA95-0604870BCE3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2694" t="34592" r="82697" b="11265"/>
              <a:stretch/>
            </p:blipFill>
            <p:spPr>
              <a:xfrm>
                <a:off x="3606004" y="4886621"/>
                <a:ext cx="465982" cy="456849"/>
              </a:xfrm>
              <a:prstGeom prst="rect">
                <a:avLst/>
              </a:prstGeom>
            </p:spPr>
          </p:pic>
          <p:sp>
            <p:nvSpPr>
              <p:cNvPr id="49" name="Content Placeholder 2">
                <a:extLst>
                  <a:ext uri="{FF2B5EF4-FFF2-40B4-BE49-F238E27FC236}">
                    <a16:creationId xmlns:a16="http://schemas.microsoft.com/office/drawing/2014/main" id="{F9AB0903-F227-407B-A5C0-648E1ED931F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83108" y="4853089"/>
                <a:ext cx="1505314" cy="214881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marL="306000" indent="-306000" algn="l" defTabSz="457200" rtl="0" eaLnBrk="1" latinLnBrk="0" hangingPunct="1">
                  <a:lnSpc>
                    <a:spcPct val="110000"/>
                  </a:lnSpc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92000"/>
                  <a:buFont typeface="Wingdings 2" panose="05020102010507070707" pitchFamily="18" charset="2"/>
                  <a:buChar char=""/>
                  <a:defRPr sz="17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630000" indent="-306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92000"/>
                  <a:buFont typeface="Wingdings 2" panose="05020102010507070707" pitchFamily="18" charset="2"/>
                  <a:buChar char="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00000" indent="-270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92000"/>
                  <a:buFont typeface="Wingdings 2" panose="05020102010507070707" pitchFamily="18" charset="2"/>
                  <a:buChar char=""/>
                  <a:defRPr sz="13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242000" indent="-234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92000"/>
                  <a:buFont typeface="Wingdings 2" panose="05020102010507070707" pitchFamily="18" charset="2"/>
                  <a:buChar char=""/>
                  <a:defRPr sz="11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602000" indent="-234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92000"/>
                  <a:buFont typeface="Wingdings 2" panose="05020102010507070707" pitchFamily="18" charset="2"/>
                  <a:buChar char=""/>
                  <a:defRPr sz="11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9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22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25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28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10000"/>
                  </a:lnSpc>
                  <a:spcBef>
                    <a:spcPct val="20000"/>
                  </a:spcBef>
                  <a:spcAft>
                    <a:spcPts val="600"/>
                  </a:spcAft>
                  <a:buClr>
                    <a:srgbClr val="1CADE4"/>
                  </a:buClr>
                  <a:buSzPct val="92000"/>
                  <a:buFont typeface="Wingdings 2" panose="05020102010507070707" pitchFamily="18" charset="2"/>
                  <a:buNone/>
                  <a:tabLst/>
                  <a:defRPr/>
                </a:pPr>
                <a:r>
                  <a:rPr kumimoji="0" lang="en-US" sz="9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Montserrat" pitchFamily="2" charset="77"/>
                    <a:ea typeface="Cambria" panose="02040503050406030204" pitchFamily="18" charset="0"/>
                    <a:cs typeface="Calibri" panose="020F0502020204030204" pitchFamily="34" charset="0"/>
                  </a:rPr>
                  <a:t>Deliver high-quality care in a sustainable, world class system</a:t>
                </a:r>
              </a:p>
            </p:txBody>
          </p:sp>
          <p:sp>
            <p:nvSpPr>
              <p:cNvPr id="50" name="Content Placeholder 2">
                <a:extLst>
                  <a:ext uri="{FF2B5EF4-FFF2-40B4-BE49-F238E27FC236}">
                    <a16:creationId xmlns:a16="http://schemas.microsoft.com/office/drawing/2014/main" id="{3E21A560-D1CC-4301-AB2C-82B3FEC6D63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483054" y="4718950"/>
                <a:ext cx="927915" cy="17859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800" b="1" i="0" u="none" strike="noStrike" kern="1200" cap="none" spc="0" normalizeH="0" baseline="0" noProof="0">
                    <a:ln>
                      <a:noFill/>
                    </a:ln>
                    <a:solidFill>
                      <a:srgbClr val="212121"/>
                    </a:solidFill>
                    <a:effectLst/>
                    <a:uLnTx/>
                    <a:uFillTx/>
                    <a:latin typeface="Montserrat" pitchFamily="2" charset="77"/>
                    <a:ea typeface="Microsoft YaHei" panose="020B0503020204020204" pitchFamily="34" charset="-122"/>
                    <a:cs typeface="Arial" panose="020B0604020202020204" pitchFamily="34" charset="0"/>
                  </a:rPr>
                  <a:t>PRIORITY 3</a:t>
                </a:r>
              </a:p>
            </p:txBody>
          </p: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E2BD235C-7CEF-427D-B664-A28FB26E0DA0}"/>
                  </a:ext>
                </a:extLst>
              </p:cNvPr>
              <p:cNvCxnSpPr/>
              <p:nvPr/>
            </p:nvCxnSpPr>
            <p:spPr>
              <a:xfrm>
                <a:off x="4210050" y="4768918"/>
                <a:ext cx="0" cy="59242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E7B9FDF7-B432-43B0-AC6B-67147F0C62FA}"/>
                </a:ext>
              </a:extLst>
            </p:cNvPr>
            <p:cNvGrpSpPr/>
            <p:nvPr/>
          </p:nvGrpSpPr>
          <p:grpSpPr>
            <a:xfrm>
              <a:off x="6350164" y="3133909"/>
              <a:ext cx="2012503" cy="655090"/>
              <a:chOff x="5797993" y="3008778"/>
              <a:chExt cx="2012503" cy="655090"/>
            </a:xfrm>
          </p:grpSpPr>
          <p:pic>
            <p:nvPicPr>
              <p:cNvPr id="44" name="Picture 43">
                <a:extLst>
                  <a:ext uri="{FF2B5EF4-FFF2-40B4-BE49-F238E27FC236}">
                    <a16:creationId xmlns:a16="http://schemas.microsoft.com/office/drawing/2014/main" id="{9A153BE1-E5ED-4184-A914-A919A702A5A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3618" t="33213" r="81077" b="7754"/>
              <a:stretch/>
            </p:blipFill>
            <p:spPr>
              <a:xfrm>
                <a:off x="5938441" y="3143479"/>
                <a:ext cx="471677" cy="520389"/>
              </a:xfrm>
              <a:prstGeom prst="rect">
                <a:avLst/>
              </a:prstGeom>
            </p:spPr>
          </p:pic>
          <p:sp>
            <p:nvSpPr>
              <p:cNvPr id="45" name="Content Placeholder 2">
                <a:extLst>
                  <a:ext uri="{FF2B5EF4-FFF2-40B4-BE49-F238E27FC236}">
                    <a16:creationId xmlns:a16="http://schemas.microsoft.com/office/drawing/2014/main" id="{342D03A4-3645-4C88-A2F8-0FEB2D1BBAB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504472" y="3147458"/>
                <a:ext cx="1306024" cy="214881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marL="306000" indent="-306000" algn="l" defTabSz="457200" rtl="0" eaLnBrk="1" latinLnBrk="0" hangingPunct="1">
                  <a:lnSpc>
                    <a:spcPct val="110000"/>
                  </a:lnSpc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92000"/>
                  <a:buFont typeface="Wingdings 2" panose="05020102010507070707" pitchFamily="18" charset="2"/>
                  <a:buChar char=""/>
                  <a:defRPr sz="17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630000" indent="-306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92000"/>
                  <a:buFont typeface="Wingdings 2" panose="05020102010507070707" pitchFamily="18" charset="2"/>
                  <a:buChar char="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00000" indent="-270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92000"/>
                  <a:buFont typeface="Wingdings 2" panose="05020102010507070707" pitchFamily="18" charset="2"/>
                  <a:buChar char=""/>
                  <a:defRPr sz="13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242000" indent="-234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92000"/>
                  <a:buFont typeface="Wingdings 2" panose="05020102010507070707" pitchFamily="18" charset="2"/>
                  <a:buChar char=""/>
                  <a:defRPr sz="11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602000" indent="-234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92000"/>
                  <a:buFont typeface="Wingdings 2" panose="05020102010507070707" pitchFamily="18" charset="2"/>
                  <a:buChar char=""/>
                  <a:defRPr sz="11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9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22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25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28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10000"/>
                  </a:lnSpc>
                  <a:spcBef>
                    <a:spcPct val="20000"/>
                  </a:spcBef>
                  <a:spcAft>
                    <a:spcPts val="600"/>
                  </a:spcAft>
                  <a:buClr>
                    <a:srgbClr val="1CADE4"/>
                  </a:buClr>
                  <a:buSzPct val="92000"/>
                  <a:buFont typeface="Wingdings 2" panose="05020102010507070707" pitchFamily="18" charset="2"/>
                  <a:buNone/>
                  <a:tabLst/>
                  <a:defRPr/>
                </a:pPr>
                <a:r>
                  <a:rPr kumimoji="0" lang="en-US" sz="9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Montserrat" pitchFamily="2" charset="77"/>
                    <a:ea typeface="Cambria" panose="02040503050406030204" pitchFamily="18" charset="0"/>
                    <a:cs typeface="Calibri" panose="020F0502020204030204" pitchFamily="34" charset="0"/>
                  </a:rPr>
                  <a:t>Eliminate barriers to people getting the care they need </a:t>
                </a:r>
              </a:p>
            </p:txBody>
          </p: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A946EDD5-3CAC-4F20-9DCE-7C9DB744A809}"/>
                  </a:ext>
                </a:extLst>
              </p:cNvPr>
              <p:cNvCxnSpPr/>
              <p:nvPr/>
            </p:nvCxnSpPr>
            <p:spPr>
              <a:xfrm>
                <a:off x="6550650" y="3060710"/>
                <a:ext cx="0" cy="59242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Content Placeholder 2">
                <a:extLst>
                  <a:ext uri="{FF2B5EF4-FFF2-40B4-BE49-F238E27FC236}">
                    <a16:creationId xmlns:a16="http://schemas.microsoft.com/office/drawing/2014/main" id="{F7D8B9DB-75B9-43B2-B3A0-BD3A58235B3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797993" y="3008778"/>
                <a:ext cx="927915" cy="17859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800" b="1" i="0" u="none" strike="noStrike" kern="1200" cap="none" spc="0" normalizeH="0" baseline="0" noProof="0">
                    <a:ln>
                      <a:noFill/>
                    </a:ln>
                    <a:solidFill>
                      <a:srgbClr val="212121"/>
                    </a:solidFill>
                    <a:effectLst/>
                    <a:uLnTx/>
                    <a:uFillTx/>
                    <a:latin typeface="Montserrat" pitchFamily="2" charset="77"/>
                    <a:ea typeface="Microsoft YaHei" panose="020B0503020204020204" pitchFamily="34" charset="-122"/>
                    <a:cs typeface="Arial" panose="020B0604020202020204" pitchFamily="34" charset="0"/>
                  </a:rPr>
                  <a:t>PRIORITY 4</a:t>
                </a: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A3E48F8B-F510-49BE-BC11-910B1BAF2D55}"/>
                </a:ext>
              </a:extLst>
            </p:cNvPr>
            <p:cNvGrpSpPr/>
            <p:nvPr/>
          </p:nvGrpSpPr>
          <p:grpSpPr>
            <a:xfrm>
              <a:off x="6350164" y="4073481"/>
              <a:ext cx="2009756" cy="644357"/>
              <a:chOff x="5797993" y="3884850"/>
              <a:chExt cx="2009756" cy="644357"/>
            </a:xfrm>
          </p:grpSpPr>
          <p:pic>
            <p:nvPicPr>
              <p:cNvPr id="40" name="Picture 39">
                <a:extLst>
                  <a:ext uri="{FF2B5EF4-FFF2-40B4-BE49-F238E27FC236}">
                    <a16:creationId xmlns:a16="http://schemas.microsoft.com/office/drawing/2014/main" id="{B7288C8C-80F6-44B6-8E46-5BBCA92158A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1782" t="35447" r="82055" b="17734"/>
              <a:stretch/>
            </p:blipFill>
            <p:spPr>
              <a:xfrm>
                <a:off x="5926959" y="4038219"/>
                <a:ext cx="523681" cy="477726"/>
              </a:xfrm>
              <a:prstGeom prst="rect">
                <a:avLst/>
              </a:prstGeom>
            </p:spPr>
          </p:pic>
          <p:sp>
            <p:nvSpPr>
              <p:cNvPr id="41" name="Content Placeholder 2">
                <a:extLst>
                  <a:ext uri="{FF2B5EF4-FFF2-40B4-BE49-F238E27FC236}">
                    <a16:creationId xmlns:a16="http://schemas.microsoft.com/office/drawing/2014/main" id="{7A6FFE49-7E1E-482F-ABC3-7369B707F39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501725" y="3999570"/>
                <a:ext cx="1306024" cy="250021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marL="306000" indent="-306000" algn="l" defTabSz="457200" rtl="0" eaLnBrk="1" latinLnBrk="0" hangingPunct="1">
                  <a:lnSpc>
                    <a:spcPct val="110000"/>
                  </a:lnSpc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92000"/>
                  <a:buFont typeface="Wingdings 2" panose="05020102010507070707" pitchFamily="18" charset="2"/>
                  <a:buChar char=""/>
                  <a:defRPr sz="17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630000" indent="-306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92000"/>
                  <a:buFont typeface="Wingdings 2" panose="05020102010507070707" pitchFamily="18" charset="2"/>
                  <a:buChar char="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00000" indent="-270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92000"/>
                  <a:buFont typeface="Wingdings 2" panose="05020102010507070707" pitchFamily="18" charset="2"/>
                  <a:buChar char=""/>
                  <a:defRPr sz="13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242000" indent="-234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92000"/>
                  <a:buFont typeface="Wingdings 2" panose="05020102010507070707" pitchFamily="18" charset="2"/>
                  <a:buChar char=""/>
                  <a:defRPr sz="11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602000" indent="-234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92000"/>
                  <a:buFont typeface="Wingdings 2" panose="05020102010507070707" pitchFamily="18" charset="2"/>
                  <a:buChar char=""/>
                  <a:defRPr sz="11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9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22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25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28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10000"/>
                  </a:lnSpc>
                  <a:spcBef>
                    <a:spcPct val="20000"/>
                  </a:spcBef>
                  <a:spcAft>
                    <a:spcPts val="600"/>
                  </a:spcAft>
                  <a:buClr>
                    <a:srgbClr val="1CADE4"/>
                  </a:buClr>
                  <a:buSzPct val="92000"/>
                  <a:buFont typeface="Wingdings 2" panose="05020102010507070707" pitchFamily="18" charset="2"/>
                  <a:buNone/>
                  <a:tabLst/>
                  <a:defRPr/>
                </a:pPr>
                <a:r>
                  <a:rPr kumimoji="0" lang="en-US" sz="9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Montserrat" pitchFamily="2" charset="77"/>
                    <a:ea typeface="Cambria" panose="02040503050406030204" pitchFamily="18" charset="0"/>
                    <a:cs typeface="Calibri" panose="020F0502020204030204" pitchFamily="34" charset="0"/>
                  </a:rPr>
                  <a:t>Deliver supports for patients, families and caregivers   </a:t>
                </a:r>
              </a:p>
            </p:txBody>
          </p: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0F31DD44-CE4D-4393-B105-3BD37AEE789B}"/>
                  </a:ext>
                </a:extLst>
              </p:cNvPr>
              <p:cNvCxnSpPr/>
              <p:nvPr/>
            </p:nvCxnSpPr>
            <p:spPr>
              <a:xfrm>
                <a:off x="6550650" y="3936782"/>
                <a:ext cx="0" cy="59242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Content Placeholder 2">
                <a:extLst>
                  <a:ext uri="{FF2B5EF4-FFF2-40B4-BE49-F238E27FC236}">
                    <a16:creationId xmlns:a16="http://schemas.microsoft.com/office/drawing/2014/main" id="{4A2F1C2B-B4E1-4192-AEA7-414D861E22A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797993" y="3884850"/>
                <a:ext cx="927915" cy="17859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800" b="1" i="0" u="none" strike="noStrike" kern="1200" cap="none" spc="0" normalizeH="0" baseline="0" noProof="0">
                    <a:ln>
                      <a:noFill/>
                    </a:ln>
                    <a:solidFill>
                      <a:srgbClr val="212121"/>
                    </a:solidFill>
                    <a:effectLst/>
                    <a:uLnTx/>
                    <a:uFillTx/>
                    <a:latin typeface="Montserrat" pitchFamily="2" charset="77"/>
                    <a:ea typeface="Microsoft YaHei" panose="020B0503020204020204" pitchFamily="34" charset="-122"/>
                    <a:cs typeface="Arial" panose="020B0604020202020204" pitchFamily="34" charset="0"/>
                  </a:rPr>
                  <a:t>PRIORITY 5</a:t>
                </a: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34790514-3462-4710-A469-0F21C29673A5}"/>
                </a:ext>
              </a:extLst>
            </p:cNvPr>
            <p:cNvGrpSpPr/>
            <p:nvPr/>
          </p:nvGrpSpPr>
          <p:grpSpPr>
            <a:xfrm>
              <a:off x="8507196" y="3129225"/>
              <a:ext cx="2141309" cy="647074"/>
              <a:chOff x="8112939" y="3004094"/>
              <a:chExt cx="2141309" cy="647074"/>
            </a:xfrm>
          </p:grpSpPr>
          <p:pic>
            <p:nvPicPr>
              <p:cNvPr id="36" name="Graphic 35">
                <a:extLst>
                  <a:ext uri="{FF2B5EF4-FFF2-40B4-BE49-F238E27FC236}">
                    <a16:creationId xmlns:a16="http://schemas.microsoft.com/office/drawing/2014/main" id="{2779FE99-74E6-4B06-9B94-60B7B85133B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rcRect l="3871" t="11307" r="8668" b="10026"/>
              <a:stretch/>
            </p:blipFill>
            <p:spPr>
              <a:xfrm>
                <a:off x="8225640" y="3165739"/>
                <a:ext cx="539684" cy="485429"/>
              </a:xfrm>
              <a:prstGeom prst="rect">
                <a:avLst/>
              </a:prstGeom>
            </p:spPr>
          </p:pic>
          <p:sp>
            <p:nvSpPr>
              <p:cNvPr id="37" name="Content Placeholder 2">
                <a:extLst>
                  <a:ext uri="{FF2B5EF4-FFF2-40B4-BE49-F238E27FC236}">
                    <a16:creationId xmlns:a16="http://schemas.microsoft.com/office/drawing/2014/main" id="{3E54A12D-F384-41D9-9D7B-4378A7DFE38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817893" y="3059867"/>
                <a:ext cx="1436355" cy="250021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marL="306000" indent="-306000" algn="l" defTabSz="457200" rtl="0" eaLnBrk="1" latinLnBrk="0" hangingPunct="1">
                  <a:lnSpc>
                    <a:spcPct val="110000"/>
                  </a:lnSpc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92000"/>
                  <a:buFont typeface="Wingdings 2" panose="05020102010507070707" pitchFamily="18" charset="2"/>
                  <a:buChar char=""/>
                  <a:defRPr sz="17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630000" indent="-306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92000"/>
                  <a:buFont typeface="Wingdings 2" panose="05020102010507070707" pitchFamily="18" charset="2"/>
                  <a:buChar char="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00000" indent="-270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92000"/>
                  <a:buFont typeface="Wingdings 2" panose="05020102010507070707" pitchFamily="18" charset="2"/>
                  <a:buChar char=""/>
                  <a:defRPr sz="13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242000" indent="-234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92000"/>
                  <a:buFont typeface="Wingdings 2" panose="05020102010507070707" pitchFamily="18" charset="2"/>
                  <a:buChar char=""/>
                  <a:defRPr sz="11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602000" indent="-234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92000"/>
                  <a:buFont typeface="Wingdings 2" panose="05020102010507070707" pitchFamily="18" charset="2"/>
                  <a:buChar char=""/>
                  <a:defRPr sz="11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9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22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25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28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10000"/>
                  </a:lnSpc>
                  <a:spcBef>
                    <a:spcPct val="20000"/>
                  </a:spcBef>
                  <a:spcAft>
                    <a:spcPts val="600"/>
                  </a:spcAft>
                  <a:buClr>
                    <a:srgbClr val="1CADE4"/>
                  </a:buClr>
                  <a:buSzPct val="92000"/>
                  <a:buFont typeface="Wingdings 2" panose="05020102010507070707" pitchFamily="18" charset="2"/>
                  <a:buNone/>
                  <a:tabLst/>
                  <a:defRPr/>
                </a:pPr>
                <a:r>
                  <a:rPr kumimoji="0" 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Montserrat" pitchFamily="2" charset="77"/>
                    <a:ea typeface="Cambria" panose="02040503050406030204" pitchFamily="18" charset="0"/>
                    <a:cs typeface="Calibri" panose="020F0502020204030204" pitchFamily="34" charset="0"/>
                  </a:rPr>
                  <a:t>Culturally appropriate care closer to home</a:t>
                </a:r>
              </a:p>
            </p:txBody>
          </p: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F24B4412-EAD6-4385-97C8-E1DF81CC3FAC}"/>
                  </a:ext>
                </a:extLst>
              </p:cNvPr>
              <p:cNvCxnSpPr/>
              <p:nvPr/>
            </p:nvCxnSpPr>
            <p:spPr>
              <a:xfrm>
                <a:off x="8865596" y="3056026"/>
                <a:ext cx="0" cy="59242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Content Placeholder 2">
                <a:extLst>
                  <a:ext uri="{FF2B5EF4-FFF2-40B4-BE49-F238E27FC236}">
                    <a16:creationId xmlns:a16="http://schemas.microsoft.com/office/drawing/2014/main" id="{ED37A69D-8EB2-484F-B225-3A0CC92D83B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112939" y="3004094"/>
                <a:ext cx="927915" cy="17859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800" b="1" i="0" u="none" strike="noStrike" kern="1200" cap="none" spc="0" normalizeH="0" baseline="0" noProof="0">
                    <a:ln>
                      <a:noFill/>
                    </a:ln>
                    <a:solidFill>
                      <a:srgbClr val="212121"/>
                    </a:solidFill>
                    <a:effectLst/>
                    <a:uLnTx/>
                    <a:uFillTx/>
                    <a:latin typeface="Montserrat" pitchFamily="2" charset="77"/>
                    <a:ea typeface="Microsoft YaHei" panose="020B0503020204020204" pitchFamily="34" charset="-122"/>
                    <a:cs typeface="Arial" panose="020B0604020202020204" pitchFamily="34" charset="0"/>
                  </a:rPr>
                  <a:t>PRIORITY 6</a:t>
                </a:r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3BA9563C-C635-4240-A226-EBCA93F50736}"/>
                </a:ext>
              </a:extLst>
            </p:cNvPr>
            <p:cNvGrpSpPr/>
            <p:nvPr/>
          </p:nvGrpSpPr>
          <p:grpSpPr>
            <a:xfrm>
              <a:off x="8507196" y="4073481"/>
              <a:ext cx="2141309" cy="659915"/>
              <a:chOff x="8112939" y="3870914"/>
              <a:chExt cx="2141309" cy="659915"/>
            </a:xfrm>
          </p:grpSpPr>
          <p:pic>
            <p:nvPicPr>
              <p:cNvPr id="32" name="Graphic 31">
                <a:extLst>
                  <a:ext uri="{FF2B5EF4-FFF2-40B4-BE49-F238E27FC236}">
                    <a16:creationId xmlns:a16="http://schemas.microsoft.com/office/drawing/2014/main" id="{7BDE5202-A00D-400C-984C-D6D526A42BA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rcRect l="12293" t="9810" r="9065" b="11522"/>
              <a:stretch/>
            </p:blipFill>
            <p:spPr>
              <a:xfrm>
                <a:off x="8297054" y="4028531"/>
                <a:ext cx="502136" cy="502298"/>
              </a:xfrm>
              <a:prstGeom prst="rect">
                <a:avLst/>
              </a:prstGeom>
            </p:spPr>
          </p:pic>
          <p:sp>
            <p:nvSpPr>
              <p:cNvPr id="33" name="Content Placeholder 2">
                <a:extLst>
                  <a:ext uri="{FF2B5EF4-FFF2-40B4-BE49-F238E27FC236}">
                    <a16:creationId xmlns:a16="http://schemas.microsoft.com/office/drawing/2014/main" id="{3C8201FA-9704-4F83-9810-7999EBFC895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817894" y="3991212"/>
                <a:ext cx="1436354" cy="250021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marL="306000" indent="-306000" algn="l" defTabSz="457200" rtl="0" eaLnBrk="1" latinLnBrk="0" hangingPunct="1">
                  <a:lnSpc>
                    <a:spcPct val="110000"/>
                  </a:lnSpc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92000"/>
                  <a:buFont typeface="Wingdings 2" panose="05020102010507070707" pitchFamily="18" charset="2"/>
                  <a:buChar char=""/>
                  <a:defRPr sz="17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630000" indent="-306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92000"/>
                  <a:buFont typeface="Wingdings 2" panose="05020102010507070707" pitchFamily="18" charset="2"/>
                  <a:buChar char="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00000" indent="-270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92000"/>
                  <a:buFont typeface="Wingdings 2" panose="05020102010507070707" pitchFamily="18" charset="2"/>
                  <a:buChar char=""/>
                  <a:defRPr sz="13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242000" indent="-234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92000"/>
                  <a:buFont typeface="Wingdings 2" panose="05020102010507070707" pitchFamily="18" charset="2"/>
                  <a:buChar char=""/>
                  <a:defRPr sz="11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602000" indent="-234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92000"/>
                  <a:buFont typeface="Wingdings 2" panose="05020102010507070707" pitchFamily="18" charset="2"/>
                  <a:buChar char=""/>
                  <a:defRPr sz="11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9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22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25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28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10000"/>
                  </a:lnSpc>
                  <a:spcBef>
                    <a:spcPct val="20000"/>
                  </a:spcBef>
                  <a:spcAft>
                    <a:spcPts val="600"/>
                  </a:spcAft>
                  <a:buClr>
                    <a:srgbClr val="1CADE4"/>
                  </a:buClr>
                  <a:buSzPct val="92000"/>
                  <a:buFont typeface="Wingdings 2" panose="05020102010507070707" pitchFamily="18" charset="2"/>
                  <a:buNone/>
                  <a:tabLst/>
                  <a:defRPr/>
                </a:pPr>
                <a:r>
                  <a:rPr kumimoji="0" lang="en-US" sz="9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Montserrat" pitchFamily="2" charset="77"/>
                    <a:ea typeface="Cambria" panose="02040503050406030204" pitchFamily="18" charset="0"/>
                    <a:cs typeface="Calibri" panose="020F0502020204030204" pitchFamily="34" charset="0"/>
                  </a:rPr>
                  <a:t>Peoples-specific, self-determined cancer care</a:t>
                </a:r>
              </a:p>
            </p:txBody>
          </p: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E93F923C-6CF4-4373-9069-2F9466366B1F}"/>
                  </a:ext>
                </a:extLst>
              </p:cNvPr>
              <p:cNvCxnSpPr/>
              <p:nvPr/>
            </p:nvCxnSpPr>
            <p:spPr>
              <a:xfrm>
                <a:off x="8865596" y="3922846"/>
                <a:ext cx="0" cy="59242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Content Placeholder 2">
                <a:extLst>
                  <a:ext uri="{FF2B5EF4-FFF2-40B4-BE49-F238E27FC236}">
                    <a16:creationId xmlns:a16="http://schemas.microsoft.com/office/drawing/2014/main" id="{9B1DD1A3-4EB0-4674-8AFB-77DCFC043F5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112939" y="3870914"/>
                <a:ext cx="927915" cy="17859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800" b="1" i="0" u="none" strike="noStrike" kern="1200" cap="none" spc="0" normalizeH="0" baseline="0" noProof="0">
                    <a:ln>
                      <a:noFill/>
                    </a:ln>
                    <a:solidFill>
                      <a:srgbClr val="212121"/>
                    </a:solidFill>
                    <a:effectLst/>
                    <a:uLnTx/>
                    <a:uFillTx/>
                    <a:latin typeface="Montserrat" pitchFamily="2" charset="77"/>
                    <a:ea typeface="Microsoft YaHei" panose="020B0503020204020204" pitchFamily="34" charset="-122"/>
                    <a:cs typeface="Arial" panose="020B0604020202020204" pitchFamily="34" charset="0"/>
                  </a:rPr>
                  <a:t>PRIORITY 7</a:t>
                </a:r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6146B5F1-CC15-4E9D-8C65-BE049BE3C547}"/>
                </a:ext>
              </a:extLst>
            </p:cNvPr>
            <p:cNvGrpSpPr/>
            <p:nvPr/>
          </p:nvGrpSpPr>
          <p:grpSpPr>
            <a:xfrm>
              <a:off x="8507196" y="5004345"/>
              <a:ext cx="2159462" cy="701743"/>
              <a:chOff x="8112939" y="4646574"/>
              <a:chExt cx="2159462" cy="701743"/>
            </a:xfrm>
          </p:grpSpPr>
          <p:pic>
            <p:nvPicPr>
              <p:cNvPr id="28" name="Graphic 27">
                <a:extLst>
                  <a:ext uri="{FF2B5EF4-FFF2-40B4-BE49-F238E27FC236}">
                    <a16:creationId xmlns:a16="http://schemas.microsoft.com/office/drawing/2014/main" id="{C9D7A591-4077-410B-A69C-269FDE6ED34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rcRect l="10233" t="9684" r="7905" b="7540"/>
              <a:stretch/>
            </p:blipFill>
            <p:spPr>
              <a:xfrm>
                <a:off x="8268165" y="4803003"/>
                <a:ext cx="539295" cy="545314"/>
              </a:xfrm>
              <a:prstGeom prst="rect">
                <a:avLst/>
              </a:prstGeom>
            </p:spPr>
          </p:pic>
          <p:sp>
            <p:nvSpPr>
              <p:cNvPr id="29" name="Content Placeholder 2">
                <a:extLst>
                  <a:ext uri="{FF2B5EF4-FFF2-40B4-BE49-F238E27FC236}">
                    <a16:creationId xmlns:a16="http://schemas.microsoft.com/office/drawing/2014/main" id="{D7A243CC-B350-426C-9196-B59466C07D1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836047" y="4839700"/>
                <a:ext cx="1436354" cy="250021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marL="306000" indent="-306000" algn="l" defTabSz="457200" rtl="0" eaLnBrk="1" latinLnBrk="0" hangingPunct="1">
                  <a:lnSpc>
                    <a:spcPct val="110000"/>
                  </a:lnSpc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92000"/>
                  <a:buFont typeface="Wingdings 2" panose="05020102010507070707" pitchFamily="18" charset="2"/>
                  <a:buChar char=""/>
                  <a:defRPr sz="17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630000" indent="-306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92000"/>
                  <a:buFont typeface="Wingdings 2" panose="05020102010507070707" pitchFamily="18" charset="2"/>
                  <a:buChar char="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00000" indent="-270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92000"/>
                  <a:buFont typeface="Wingdings 2" panose="05020102010507070707" pitchFamily="18" charset="2"/>
                  <a:buChar char=""/>
                  <a:defRPr sz="13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242000" indent="-234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92000"/>
                  <a:buFont typeface="Wingdings 2" panose="05020102010507070707" pitchFamily="18" charset="2"/>
                  <a:buChar char=""/>
                  <a:defRPr sz="11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602000" indent="-234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92000"/>
                  <a:buFont typeface="Wingdings 2" panose="05020102010507070707" pitchFamily="18" charset="2"/>
                  <a:buChar char=""/>
                  <a:defRPr sz="11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9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22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25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28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10000"/>
                  </a:lnSpc>
                  <a:spcBef>
                    <a:spcPct val="20000"/>
                  </a:spcBef>
                  <a:spcAft>
                    <a:spcPts val="600"/>
                  </a:spcAft>
                  <a:buClr>
                    <a:srgbClr val="1CADE4"/>
                  </a:buClr>
                  <a:buSzPct val="92000"/>
                  <a:buFont typeface="Wingdings 2" panose="05020102010507070707" pitchFamily="18" charset="2"/>
                  <a:buNone/>
                  <a:tabLst/>
                  <a:defRPr/>
                </a:pPr>
                <a:r>
                  <a:rPr kumimoji="0" lang="en-US" sz="9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Montserrat" pitchFamily="2" charset="77"/>
                    <a:ea typeface="Cambria" panose="02040503050406030204" pitchFamily="18" charset="0"/>
                    <a:cs typeface="Calibri" panose="020F0502020204030204" pitchFamily="34" charset="0"/>
                  </a:rPr>
                  <a:t>First Nations, Inuit and/or Métis-governed research and data systems</a:t>
                </a:r>
              </a:p>
            </p:txBody>
          </p:sp>
          <p:sp>
            <p:nvSpPr>
              <p:cNvPr id="30" name="Content Placeholder 2">
                <a:extLst>
                  <a:ext uri="{FF2B5EF4-FFF2-40B4-BE49-F238E27FC236}">
                    <a16:creationId xmlns:a16="http://schemas.microsoft.com/office/drawing/2014/main" id="{3E57D7A8-77AA-4808-BF34-090DCAA038A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112939" y="4646574"/>
                <a:ext cx="927915" cy="17859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800" b="1" i="0" u="none" strike="noStrike" kern="1200" cap="none" spc="0" normalizeH="0" baseline="0" noProof="0">
                    <a:ln>
                      <a:noFill/>
                    </a:ln>
                    <a:solidFill>
                      <a:srgbClr val="212121"/>
                    </a:solidFill>
                    <a:effectLst/>
                    <a:uLnTx/>
                    <a:uFillTx/>
                    <a:latin typeface="Montserrat" pitchFamily="2" charset="77"/>
                    <a:ea typeface="Microsoft YaHei" panose="020B0503020204020204" pitchFamily="34" charset="-122"/>
                    <a:cs typeface="Arial" panose="020B0604020202020204" pitchFamily="34" charset="0"/>
                  </a:rPr>
                  <a:t>PRIORITY 8</a:t>
                </a:r>
              </a:p>
            </p:txBody>
          </p: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2691EE39-C630-4D0F-98A4-D17A521241CF}"/>
                  </a:ext>
                </a:extLst>
              </p:cNvPr>
              <p:cNvCxnSpPr/>
              <p:nvPr/>
            </p:nvCxnSpPr>
            <p:spPr>
              <a:xfrm>
                <a:off x="8865596" y="4705404"/>
                <a:ext cx="0" cy="59242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C9827F17-B26D-42EB-8814-556E050D1558}"/>
                </a:ext>
              </a:extLst>
            </p:cNvPr>
            <p:cNvCxnSpPr/>
            <p:nvPr/>
          </p:nvCxnSpPr>
          <p:spPr>
            <a:xfrm>
              <a:off x="8415227" y="3181157"/>
              <a:ext cx="0" cy="2524931"/>
            </a:xfrm>
            <a:prstGeom prst="line">
              <a:avLst/>
            </a:prstGeom>
            <a:ln w="9525">
              <a:solidFill>
                <a:schemeClr val="accent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6541A19B-52CB-4BC0-8652-86C454FCB3C0}"/>
                </a:ext>
              </a:extLst>
            </p:cNvPr>
            <p:cNvCxnSpPr/>
            <p:nvPr/>
          </p:nvCxnSpPr>
          <p:spPr>
            <a:xfrm>
              <a:off x="6283206" y="3175756"/>
              <a:ext cx="0" cy="2524931"/>
            </a:xfrm>
            <a:prstGeom prst="line">
              <a:avLst/>
            </a:prstGeom>
            <a:ln w="9525">
              <a:solidFill>
                <a:schemeClr val="accent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oup 59" descr="Priority Outcomes">
            <a:extLst>
              <a:ext uri="{FF2B5EF4-FFF2-40B4-BE49-F238E27FC236}">
                <a16:creationId xmlns:a16="http://schemas.microsoft.com/office/drawing/2014/main" id="{922AA251-C153-48D5-B67B-3EC0D58F1889}"/>
              </a:ext>
            </a:extLst>
          </p:cNvPr>
          <p:cNvGrpSpPr/>
          <p:nvPr/>
        </p:nvGrpSpPr>
        <p:grpSpPr>
          <a:xfrm>
            <a:off x="3743280" y="2041352"/>
            <a:ext cx="1964780" cy="242922"/>
            <a:chOff x="5207539" y="2717660"/>
            <a:chExt cx="1964780" cy="242922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637FE320-65D0-40B1-B759-03A27585698B}"/>
                </a:ext>
              </a:extLst>
            </p:cNvPr>
            <p:cNvSpPr/>
            <p:nvPr/>
          </p:nvSpPr>
          <p:spPr>
            <a:xfrm>
              <a:off x="5307523" y="2720643"/>
              <a:ext cx="1746373" cy="1910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E4E5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Content Placeholder 2">
              <a:extLst>
                <a:ext uri="{FF2B5EF4-FFF2-40B4-BE49-F238E27FC236}">
                  <a16:creationId xmlns:a16="http://schemas.microsoft.com/office/drawing/2014/main" id="{0C90C904-E628-4462-9533-7BD33E8A85EE}"/>
                </a:ext>
              </a:extLst>
            </p:cNvPr>
            <p:cNvSpPr txBox="1">
              <a:spLocks/>
            </p:cNvSpPr>
            <p:nvPr/>
          </p:nvSpPr>
          <p:spPr>
            <a:xfrm>
              <a:off x="5207539" y="2717660"/>
              <a:ext cx="1964780" cy="242922"/>
            </a:xfrm>
            <a:prstGeom prst="rect">
              <a:avLst/>
            </a:prstGeom>
            <a:noFill/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4F3785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Arial" panose="020B0604020202020204" pitchFamily="34" charset="0"/>
                </a:rPr>
                <a:t>PRIORITY OUTCOMES</a:t>
              </a:r>
            </a:p>
          </p:txBody>
        </p:sp>
      </p:grpSp>
      <p:sp>
        <p:nvSpPr>
          <p:cNvPr id="63" name="Content Placeholder 2">
            <a:extLst>
              <a:ext uri="{FF2B5EF4-FFF2-40B4-BE49-F238E27FC236}">
                <a16:creationId xmlns:a16="http://schemas.microsoft.com/office/drawing/2014/main" id="{472D6DD1-4008-4CB5-8BEC-386E8AB9F720}"/>
              </a:ext>
            </a:extLst>
          </p:cNvPr>
          <p:cNvSpPr txBox="1">
            <a:spLocks/>
          </p:cNvSpPr>
          <p:nvPr/>
        </p:nvSpPr>
        <p:spPr>
          <a:xfrm>
            <a:off x="1469479" y="2031586"/>
            <a:ext cx="1639528" cy="1723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Montserrat" pitchFamily="2" charset="77"/>
                <a:ea typeface="Microsoft YaHei" panose="020B0503020204020204" pitchFamily="34" charset="-122"/>
                <a:cs typeface="Arial" panose="020B0604020202020204" pitchFamily="34" charset="0"/>
              </a:rPr>
              <a:t>RESEARCH</a:t>
            </a:r>
          </a:p>
        </p:txBody>
      </p:sp>
      <p:sp>
        <p:nvSpPr>
          <p:cNvPr id="64" name="Content Placeholder 2">
            <a:extLst>
              <a:ext uri="{FF2B5EF4-FFF2-40B4-BE49-F238E27FC236}">
                <a16:creationId xmlns:a16="http://schemas.microsoft.com/office/drawing/2014/main" id="{844CD34E-7779-430A-85E7-9627BA08A56B}"/>
              </a:ext>
            </a:extLst>
          </p:cNvPr>
          <p:cNvSpPr txBox="1">
            <a:spLocks/>
          </p:cNvSpPr>
          <p:nvPr/>
        </p:nvSpPr>
        <p:spPr>
          <a:xfrm>
            <a:off x="1452163" y="2919459"/>
            <a:ext cx="1639528" cy="1723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Montserrat" pitchFamily="2" charset="77"/>
                <a:ea typeface="Microsoft YaHei" panose="020B0503020204020204" pitchFamily="34" charset="-122"/>
                <a:cs typeface="Arial" panose="020B0604020202020204" pitchFamily="34" charset="0"/>
              </a:rPr>
              <a:t>DATA</a:t>
            </a:r>
          </a:p>
        </p:txBody>
      </p:sp>
      <p:sp>
        <p:nvSpPr>
          <p:cNvPr id="65" name="Content Placeholder 2">
            <a:extLst>
              <a:ext uri="{FF2B5EF4-FFF2-40B4-BE49-F238E27FC236}">
                <a16:creationId xmlns:a16="http://schemas.microsoft.com/office/drawing/2014/main" id="{7E9C7B32-9623-4DE6-B008-49CFF19E8F79}"/>
              </a:ext>
            </a:extLst>
          </p:cNvPr>
          <p:cNvSpPr txBox="1">
            <a:spLocks/>
          </p:cNvSpPr>
          <p:nvPr/>
        </p:nvSpPr>
        <p:spPr>
          <a:xfrm>
            <a:off x="1422189" y="3781604"/>
            <a:ext cx="1639528" cy="1723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Montserrat" pitchFamily="2" charset="77"/>
                <a:ea typeface="Microsoft YaHei" panose="020B0503020204020204" pitchFamily="34" charset="-122"/>
                <a:cs typeface="Arial" panose="020B0604020202020204" pitchFamily="34" charset="0"/>
              </a:rPr>
              <a:t>INNOVATION</a:t>
            </a:r>
          </a:p>
        </p:txBody>
      </p:sp>
      <p:sp>
        <p:nvSpPr>
          <p:cNvPr id="66" name="Content Placeholder 2">
            <a:extLst>
              <a:ext uri="{FF2B5EF4-FFF2-40B4-BE49-F238E27FC236}">
                <a16:creationId xmlns:a16="http://schemas.microsoft.com/office/drawing/2014/main" id="{615BBD21-686C-4579-9B0F-01E1CD9676C5}"/>
              </a:ext>
            </a:extLst>
          </p:cNvPr>
          <p:cNvSpPr txBox="1">
            <a:spLocks/>
          </p:cNvSpPr>
          <p:nvPr/>
        </p:nvSpPr>
        <p:spPr>
          <a:xfrm>
            <a:off x="1393468" y="4629144"/>
            <a:ext cx="1639528" cy="1723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Montserrat" pitchFamily="2" charset="77"/>
                <a:ea typeface="Microsoft YaHei" panose="020B0503020204020204" pitchFamily="34" charset="-122"/>
                <a:cs typeface="Arial" panose="020B0604020202020204" pitchFamily="34" charset="0"/>
              </a:rPr>
              <a:t>INFORMATION </a:t>
            </a:r>
          </a:p>
          <a:p>
            <a:pPr marL="0" marR="0" lvl="0" indent="0" algn="ctr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Montserrat" pitchFamily="2" charset="77"/>
                <a:ea typeface="Microsoft YaHei" panose="020B0503020204020204" pitchFamily="34" charset="-122"/>
                <a:cs typeface="Arial" panose="020B0604020202020204" pitchFamily="34" charset="0"/>
              </a:rPr>
              <a:t>FLOW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AEB62F81-AF27-46E3-BE7C-1EA173A7E95A}"/>
              </a:ext>
            </a:extLst>
          </p:cNvPr>
          <p:cNvSpPr txBox="1"/>
          <p:nvPr/>
        </p:nvSpPr>
        <p:spPr>
          <a:xfrm>
            <a:off x="1205917" y="6253892"/>
            <a:ext cx="844814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FFFFFF"/>
                </a:solidFill>
                <a:latin typeface="Montserrat" panose="00000500000000000000" pitchFamily="2" charset="0"/>
                <a:cs typeface="Mongolian Baiti" panose="03000500000000000000" pitchFamily="66" charset="0"/>
                <a:hlinkClick r:id="rId2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2019-2020 Canadian Strategy for Cancer Control</a:t>
            </a:r>
            <a:endParaRPr lang="en-US" sz="1200" dirty="0">
              <a:solidFill>
                <a:srgbClr val="FFFFFF"/>
              </a:solidFill>
              <a:latin typeface="Montserrat" panose="00000500000000000000" pitchFamily="2" charset="0"/>
              <a:cs typeface="Mongolian Baiti" panose="030005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14756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B6C8EE8-D449-4112-8B52-48DDF1845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Cervical Cancer in Canada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299AB1-3810-4FFC-ACA5-4B65B080E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2F12A-E773-6344-8602-31C2DEEE88BD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270C2FE-0663-4250-967B-7F1347BF3D39}"/>
              </a:ext>
            </a:extLst>
          </p:cNvPr>
          <p:cNvSpPr/>
          <p:nvPr/>
        </p:nvSpPr>
        <p:spPr>
          <a:xfrm>
            <a:off x="5210170" y="1531478"/>
            <a:ext cx="4292256" cy="1417397"/>
          </a:xfrm>
          <a:prstGeom prst="roundRect">
            <a:avLst/>
          </a:prstGeom>
          <a:gradFill>
            <a:gsLst>
              <a:gs pos="100000">
                <a:srgbClr val="0F75BC"/>
              </a:gs>
              <a:gs pos="50000">
                <a:srgbClr val="3767B1"/>
              </a:gs>
              <a:gs pos="3000">
                <a:srgbClr val="58419A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0" i="0" u="none" strike="noStrike" baseline="0">
                <a:solidFill>
                  <a:srgbClr val="FFFFFF"/>
                </a:solidFill>
                <a:latin typeface="Montserrat" panose="00000500000000000000" pitchFamily="2" charset="0"/>
              </a:rPr>
              <a:t>Cervical cancer is almost entirely </a:t>
            </a:r>
            <a:r>
              <a:rPr lang="en-US" b="1" i="0" u="none" strike="noStrike" baseline="0">
                <a:solidFill>
                  <a:srgbClr val="FFFFFF"/>
                </a:solidFill>
                <a:latin typeface="Montserrat" panose="00000500000000000000" pitchFamily="2" charset="0"/>
              </a:rPr>
              <a:t>preventable</a:t>
            </a:r>
            <a:r>
              <a:rPr lang="en-US" b="0" i="0" u="none" strike="noStrike" baseline="0">
                <a:solidFill>
                  <a:srgbClr val="FFFFFF"/>
                </a:solidFill>
                <a:latin typeface="Montserrat" panose="00000500000000000000" pitchFamily="2" charset="0"/>
              </a:rPr>
              <a:t> and </a:t>
            </a:r>
            <a:r>
              <a:rPr lang="en-US" b="1" i="0" u="none" strike="noStrike" baseline="0">
                <a:solidFill>
                  <a:srgbClr val="FFFFFF"/>
                </a:solidFill>
                <a:latin typeface="Montserrat" panose="00000500000000000000" pitchFamily="2" charset="0"/>
              </a:rPr>
              <a:t>highly curable </a:t>
            </a:r>
            <a:r>
              <a:rPr lang="en-US" b="0" i="0" u="none" strike="noStrike" baseline="0">
                <a:solidFill>
                  <a:srgbClr val="FFFFFF"/>
                </a:solidFill>
                <a:latin typeface="Montserrat" panose="00000500000000000000" pitchFamily="2" charset="0"/>
              </a:rPr>
              <a:t>when found and treated early. </a:t>
            </a:r>
            <a:endParaRPr lang="en-US">
              <a:solidFill>
                <a:srgbClr val="FFFFFF"/>
              </a:solidFill>
              <a:latin typeface="Montserrat" panose="00000500000000000000" pitchFamily="2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A142E32-9B82-428A-ADF2-9BA9AA2F8960}"/>
              </a:ext>
            </a:extLst>
          </p:cNvPr>
          <p:cNvSpPr/>
          <p:nvPr/>
        </p:nvSpPr>
        <p:spPr>
          <a:xfrm>
            <a:off x="311416" y="1499394"/>
            <a:ext cx="4418359" cy="1417397"/>
          </a:xfrm>
          <a:prstGeom prst="roundRect">
            <a:avLst/>
          </a:prstGeom>
          <a:gradFill>
            <a:gsLst>
              <a:gs pos="100000">
                <a:srgbClr val="0F75BC"/>
              </a:gs>
              <a:gs pos="50000">
                <a:srgbClr val="3767B1"/>
              </a:gs>
              <a:gs pos="3000">
                <a:srgbClr val="58419A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i="0" u="none" strike="noStrike" baseline="0">
                <a:solidFill>
                  <a:srgbClr val="FFFFFF"/>
                </a:solidFill>
                <a:latin typeface="Montserrat" panose="00000500000000000000" pitchFamily="2" charset="0"/>
              </a:rPr>
              <a:t>1,300+</a:t>
            </a:r>
            <a:r>
              <a:rPr lang="en-US" b="0" i="0" u="none" strike="noStrike" baseline="0">
                <a:solidFill>
                  <a:srgbClr val="FFFFFF"/>
                </a:solidFill>
                <a:latin typeface="Montserrat" panose="00000500000000000000" pitchFamily="2" charset="0"/>
              </a:rPr>
              <a:t> </a:t>
            </a:r>
            <a:r>
              <a:rPr lang="en-US" b="1" i="0" u="none" strike="noStrike" baseline="0">
                <a:solidFill>
                  <a:srgbClr val="FFFFFF"/>
                </a:solidFill>
                <a:latin typeface="Montserrat" panose="00000500000000000000" pitchFamily="2" charset="0"/>
              </a:rPr>
              <a:t>people/year are diagnosed </a:t>
            </a:r>
            <a:r>
              <a:rPr lang="en-US" b="0" i="0" u="none" strike="noStrike" baseline="0">
                <a:solidFill>
                  <a:srgbClr val="FFFFFF"/>
                </a:solidFill>
                <a:latin typeface="Montserrat" panose="00000500000000000000" pitchFamily="2" charset="0"/>
              </a:rPr>
              <a:t>with cervical cancer in Canada. </a:t>
            </a:r>
          </a:p>
          <a:p>
            <a:r>
              <a:rPr lang="en-US" b="1" i="0" u="none" strike="noStrike" baseline="0">
                <a:solidFill>
                  <a:srgbClr val="FFFFFF"/>
                </a:solidFill>
                <a:latin typeface="Montserrat" panose="00000500000000000000" pitchFamily="2" charset="0"/>
              </a:rPr>
              <a:t>400+ die from the disease</a:t>
            </a:r>
            <a:r>
              <a:rPr lang="en-US" b="0" i="0" u="none" strike="noStrike" baseline="0">
                <a:solidFill>
                  <a:srgbClr val="FFFFFF"/>
                </a:solidFill>
                <a:latin typeface="Montserrat" panose="00000500000000000000" pitchFamily="2" charset="0"/>
              </a:rPr>
              <a:t>. </a:t>
            </a:r>
            <a:endParaRPr lang="en-US">
              <a:solidFill>
                <a:srgbClr val="FFFFFF"/>
              </a:solidFill>
              <a:latin typeface="Montserrat" panose="00000500000000000000" pitchFamily="2" charset="0"/>
            </a:endParaRPr>
          </a:p>
        </p:txBody>
      </p:sp>
      <p:pic>
        <p:nvPicPr>
          <p:cNvPr id="12" name="Picture 11" descr="Young woman looking outside through a window.">
            <a:extLst>
              <a:ext uri="{FF2B5EF4-FFF2-40B4-BE49-F238E27FC236}">
                <a16:creationId xmlns:a16="http://schemas.microsoft.com/office/drawing/2014/main" id="{48052713-07EE-426B-A9BA-EBF0380C5D3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30"/>
          <a:stretch/>
        </p:blipFill>
        <p:spPr>
          <a:xfrm>
            <a:off x="2520596" y="3466950"/>
            <a:ext cx="9671404" cy="3177664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D4F8053B-201F-4EE1-B8A0-E773F64BF9E3}"/>
              </a:ext>
            </a:extLst>
          </p:cNvPr>
          <p:cNvSpPr/>
          <p:nvPr/>
        </p:nvSpPr>
        <p:spPr>
          <a:xfrm flipH="1">
            <a:off x="1820809" y="3462756"/>
            <a:ext cx="6428508" cy="3177664"/>
          </a:xfrm>
          <a:prstGeom prst="roundRect">
            <a:avLst/>
          </a:prstGeom>
          <a:gradFill flip="none" rotWithShape="1">
            <a:gsLst>
              <a:gs pos="70000">
                <a:srgbClr val="0666AB">
                  <a:lumMod val="100000"/>
                </a:srgbClr>
              </a:gs>
              <a:gs pos="50000">
                <a:srgbClr val="0665AB"/>
              </a:gs>
              <a:gs pos="3000">
                <a:srgbClr val="8CB4CB"/>
              </a:gs>
              <a:gs pos="27000">
                <a:srgbClr val="5285A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spcAft>
                <a:spcPts val="600"/>
              </a:spcAft>
              <a:buNone/>
            </a:pPr>
            <a:r>
              <a:rPr lang="en-US" b="1">
                <a:solidFill>
                  <a:srgbClr val="FFFFFF"/>
                </a:solidFill>
                <a:latin typeface="Montserrat" panose="00000500000000000000" pitchFamily="2" charset="0"/>
              </a:rPr>
              <a:t>Eliminating cervical cancer in Canada is possible.</a:t>
            </a:r>
          </a:p>
          <a:p>
            <a:pPr marL="0" indent="0">
              <a:spcAft>
                <a:spcPts val="600"/>
              </a:spcAft>
              <a:buNone/>
            </a:pPr>
            <a:endParaRPr lang="en-US">
              <a:solidFill>
                <a:srgbClr val="FFFFFF"/>
              </a:solidFill>
              <a:latin typeface="Montserrat" panose="00000500000000000000" pitchFamily="2" charset="0"/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en-US">
                <a:solidFill>
                  <a:srgbClr val="FFFFFF"/>
                </a:solidFill>
                <a:latin typeface="Montserrat" panose="00000500000000000000" pitchFamily="2" charset="0"/>
              </a:rPr>
              <a:t>We can work together to </a:t>
            </a:r>
            <a:r>
              <a:rPr lang="en-US" b="1">
                <a:solidFill>
                  <a:srgbClr val="FFFFFF"/>
                </a:solidFill>
                <a:latin typeface="Montserrat" panose="00000500000000000000" pitchFamily="2" charset="0"/>
              </a:rPr>
              <a:t>close remaining gaps </a:t>
            </a:r>
            <a:r>
              <a:rPr lang="en-US">
                <a:solidFill>
                  <a:srgbClr val="FFFFFF"/>
                </a:solidFill>
                <a:latin typeface="Montserrat" panose="00000500000000000000" pitchFamily="2" charset="0"/>
              </a:rPr>
              <a:t>in uptake of </a:t>
            </a:r>
            <a:r>
              <a:rPr lang="en-US" b="1">
                <a:solidFill>
                  <a:srgbClr val="FFFFFF"/>
                </a:solidFill>
                <a:latin typeface="Montserrat" panose="00000500000000000000" pitchFamily="2" charset="0"/>
              </a:rPr>
              <a:t>HPV vaccination, cervical screening </a:t>
            </a:r>
            <a:r>
              <a:rPr lang="en-US">
                <a:solidFill>
                  <a:srgbClr val="FFFFFF"/>
                </a:solidFill>
                <a:latin typeface="Montserrat" panose="00000500000000000000" pitchFamily="2" charset="0"/>
              </a:rPr>
              <a:t>and</a:t>
            </a:r>
            <a:r>
              <a:rPr lang="en-US" b="1">
                <a:solidFill>
                  <a:srgbClr val="FFFFFF"/>
                </a:solidFill>
                <a:latin typeface="Montserrat" panose="00000500000000000000" pitchFamily="2" charset="0"/>
              </a:rPr>
              <a:t> appropriate follow-up</a:t>
            </a:r>
            <a:r>
              <a:rPr lang="en-US">
                <a:solidFill>
                  <a:srgbClr val="FFFFFF"/>
                </a:solidFill>
                <a:latin typeface="Montserrat" panose="00000500000000000000" pitchFamily="2" charset="0"/>
              </a:rPr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2616746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177"/>
    </mc:Choice>
    <mc:Fallback xmlns="">
      <p:transition spd="slow" advTm="10177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3B87A-AF86-41DC-B14A-6BDE3459B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Elimination of Cervical Cancer in Canada </a:t>
            </a:r>
            <a:br>
              <a:rPr lang="en-US" dirty="0"/>
            </a:br>
            <a:r>
              <a:rPr lang="en-US" sz="3100" dirty="0"/>
              <a:t>Action Plan Priorities and Targets</a:t>
            </a:r>
            <a:endParaRPr lang="en-US" dirty="0"/>
          </a:p>
        </p:txBody>
      </p:sp>
      <p:pic>
        <p:nvPicPr>
          <p:cNvPr id="8" name="Content Placeholder 7" descr="needle">
            <a:extLst>
              <a:ext uri="{FF2B5EF4-FFF2-40B4-BE49-F238E27FC236}">
                <a16:creationId xmlns:a16="http://schemas.microsoft.com/office/drawing/2014/main" id="{49DACECD-38D1-4C97-89D5-97A756A884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tretch/>
        </p:blipFill>
        <p:spPr>
          <a:xfrm>
            <a:off x="409696" y="3090053"/>
            <a:ext cx="898035" cy="85541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19AF82-B0BB-45F1-9FDA-9CFB98E12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F2F12A-E773-6344-8602-31C2DEEE88B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B8E5B0B-9DA1-4978-B918-D1B7A1EFF601}"/>
              </a:ext>
            </a:extLst>
          </p:cNvPr>
          <p:cNvSpPr txBox="1"/>
          <p:nvPr/>
        </p:nvSpPr>
        <p:spPr>
          <a:xfrm>
            <a:off x="1254559" y="3874323"/>
            <a:ext cx="2756028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015C9B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BY 2025</a:t>
            </a: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015C9B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15C9B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90%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15C9B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 of 17-year-olds are fully vaccinated with the HPV vaccine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432C299-C2B5-4C5E-B522-BD61FDC51FAD}"/>
              </a:ext>
            </a:extLst>
          </p:cNvPr>
          <p:cNvSpPr txBox="1"/>
          <p:nvPr/>
        </p:nvSpPr>
        <p:spPr>
          <a:xfrm>
            <a:off x="4894155" y="3851509"/>
            <a:ext cx="2931670" cy="19236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015C9B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BY 2030</a:t>
            </a: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015C9B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15C9B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90% 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15C9B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of eligible individuals are screened with an HPV test &amp; are up-to-date with cervical screening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15C9B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15C9B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No less than 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15C9B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80%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15C9B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 of eligible individuals in any identifiable group are up to date with cervical screening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15C9B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CF25BB1-28FC-4DBF-BD97-93E20C5169C5}"/>
              </a:ext>
            </a:extLst>
          </p:cNvPr>
          <p:cNvSpPr txBox="1"/>
          <p:nvPr/>
        </p:nvSpPr>
        <p:spPr>
          <a:xfrm>
            <a:off x="8761510" y="3858595"/>
            <a:ext cx="2830294" cy="19236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015C9B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BY 2030</a:t>
            </a: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015C9B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15C9B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90% 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15C9B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of individuals with abnormal results receive follow-up within 3 months and those at elevated risk receive colposcopy in timely manner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15C9B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15C9B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No less than 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15C9B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90%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15C9B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 of eligible individuals in any identifiable group receive follow-up</a:t>
            </a:r>
          </a:p>
        </p:txBody>
      </p:sp>
      <p:pic>
        <p:nvPicPr>
          <p:cNvPr id="18" name="Picture 17" descr="vial">
            <a:extLst>
              <a:ext uri="{FF2B5EF4-FFF2-40B4-BE49-F238E27FC236}">
                <a16:creationId xmlns:a16="http://schemas.microsoft.com/office/drawing/2014/main" id="{C1E202E0-54F9-46C2-8A22-A07915DC9A1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991" r="8349" b="4995"/>
          <a:stretch/>
        </p:blipFill>
        <p:spPr>
          <a:xfrm>
            <a:off x="4137577" y="3066495"/>
            <a:ext cx="830727" cy="804800"/>
          </a:xfrm>
          <a:prstGeom prst="rect">
            <a:avLst/>
          </a:prstGeom>
        </p:spPr>
      </p:pic>
      <p:pic>
        <p:nvPicPr>
          <p:cNvPr id="23" name="Picture 22" descr="clipboard">
            <a:extLst>
              <a:ext uri="{FF2B5EF4-FFF2-40B4-BE49-F238E27FC236}">
                <a16:creationId xmlns:a16="http://schemas.microsoft.com/office/drawing/2014/main" id="{6BD2B642-0285-40CD-A523-3475E753E23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296" t="1944" r="6239" b="930"/>
          <a:stretch/>
        </p:blipFill>
        <p:spPr>
          <a:xfrm>
            <a:off x="7972051" y="3083836"/>
            <a:ext cx="789459" cy="819786"/>
          </a:xfrm>
          <a:prstGeom prst="rect">
            <a:avLst/>
          </a:prstGeom>
        </p:spPr>
      </p:pic>
      <p:sp>
        <p:nvSpPr>
          <p:cNvPr id="27" name="Title 6">
            <a:extLst>
              <a:ext uri="{FF2B5EF4-FFF2-40B4-BE49-F238E27FC236}">
                <a16:creationId xmlns:a16="http://schemas.microsoft.com/office/drawing/2014/main" id="{8209A210-1560-491E-A950-B079AB83599D}"/>
              </a:ext>
            </a:extLst>
          </p:cNvPr>
          <p:cNvSpPr txBox="1">
            <a:spLocks/>
          </p:cNvSpPr>
          <p:nvPr/>
        </p:nvSpPr>
        <p:spPr>
          <a:xfrm>
            <a:off x="1231322" y="3072521"/>
            <a:ext cx="2756028" cy="9233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1" i="0" kern="1200" dirty="0" smtClean="0">
                <a:solidFill>
                  <a:schemeClr val="tx1"/>
                </a:solidFill>
                <a:latin typeface="ITC New Baskerville" pitchFamily="50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15C9B"/>
                </a:solidFill>
                <a:effectLst/>
                <a:uLnTx/>
                <a:uFillTx/>
                <a:latin typeface="Montserrat" panose="00000500000000000000" pitchFamily="2" charset="0"/>
                <a:ea typeface="+mj-ea"/>
                <a:cs typeface="Arial" panose="020B0604020202020204" pitchFamily="34" charset="0"/>
              </a:rPr>
              <a:t>Improve HPV immunization rates</a:t>
            </a:r>
          </a:p>
        </p:txBody>
      </p:sp>
      <p:grpSp>
        <p:nvGrpSpPr>
          <p:cNvPr id="3" name="Group 2" descr="three icons for culturally appropriate care closer to home; peoples specific self determine cancer care; Indigenous governed research and data systems">
            <a:extLst>
              <a:ext uri="{FF2B5EF4-FFF2-40B4-BE49-F238E27FC236}">
                <a16:creationId xmlns:a16="http://schemas.microsoft.com/office/drawing/2014/main" id="{C85165FB-ABB6-4982-B4D4-836D4EA38E53}"/>
              </a:ext>
            </a:extLst>
          </p:cNvPr>
          <p:cNvGrpSpPr/>
          <p:nvPr/>
        </p:nvGrpSpPr>
        <p:grpSpPr>
          <a:xfrm>
            <a:off x="355998" y="1586375"/>
            <a:ext cx="11614817" cy="925872"/>
            <a:chOff x="7083786" y="1379087"/>
            <a:chExt cx="11614817" cy="925872"/>
          </a:xfrm>
        </p:grpSpPr>
        <p:pic>
          <p:nvPicPr>
            <p:cNvPr id="22" name="Content Placeholder 8">
              <a:extLst>
                <a:ext uri="{FF2B5EF4-FFF2-40B4-BE49-F238E27FC236}">
                  <a16:creationId xmlns:a16="http://schemas.microsoft.com/office/drawing/2014/main" id="{F85464F7-91A5-42E4-A2B5-5F479706D4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t="1320" r="58754" b="52733"/>
            <a:stretch/>
          </p:blipFill>
          <p:spPr>
            <a:xfrm>
              <a:off x="7083786" y="1388372"/>
              <a:ext cx="916587" cy="916587"/>
            </a:xfrm>
            <a:prstGeom prst="flowChartConnector">
              <a:avLst/>
            </a:prstGeom>
          </p:spPr>
        </p:pic>
        <p:pic>
          <p:nvPicPr>
            <p:cNvPr id="24" name="Content Placeholder 11">
              <a:extLst>
                <a:ext uri="{FF2B5EF4-FFF2-40B4-BE49-F238E27FC236}">
                  <a16:creationId xmlns:a16="http://schemas.microsoft.com/office/drawing/2014/main" id="{64D3D28A-2697-482F-8E43-7369548B16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1783" t="2621" r="65152" b="51636"/>
            <a:stretch/>
          </p:blipFill>
          <p:spPr>
            <a:xfrm>
              <a:off x="10822481" y="1388372"/>
              <a:ext cx="916587" cy="916587"/>
            </a:xfrm>
            <a:prstGeom prst="flowChartConnector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AE238DAC-E93D-42C7-A3B8-265C1006CF0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1945" t="1603" r="56209" b="51356"/>
            <a:stretch/>
          </p:blipFill>
          <p:spPr>
            <a:xfrm>
              <a:off x="14539449" y="1397953"/>
              <a:ext cx="916587" cy="897425"/>
            </a:xfrm>
            <a:prstGeom prst="flowChartConnector">
              <a:avLst/>
            </a:prstGeom>
          </p:spPr>
        </p:pic>
        <p:sp>
          <p:nvSpPr>
            <p:cNvPr id="28" name="Title 6">
              <a:extLst>
                <a:ext uri="{FF2B5EF4-FFF2-40B4-BE49-F238E27FC236}">
                  <a16:creationId xmlns:a16="http://schemas.microsoft.com/office/drawing/2014/main" id="{E03CB4AC-C970-478B-A5F4-9C60E4DD10E5}"/>
                </a:ext>
              </a:extLst>
            </p:cNvPr>
            <p:cNvSpPr txBox="1">
              <a:spLocks/>
            </p:cNvSpPr>
            <p:nvPr/>
          </p:nvSpPr>
          <p:spPr>
            <a:xfrm>
              <a:off x="7952867" y="1379087"/>
              <a:ext cx="2928283" cy="92330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en-US" sz="3600" b="1" i="0" kern="1200" dirty="0" smtClean="0">
                  <a:solidFill>
                    <a:schemeClr val="tx1"/>
                  </a:solidFill>
                  <a:latin typeface="ITC New Baskerville" pitchFamily="50" charset="0"/>
                  <a:ea typeface="+mj-ea"/>
                  <a:cs typeface="+mj-cs"/>
                </a:defRPr>
              </a:lvl1pPr>
            </a:lstStyle>
            <a:p>
              <a:pPr marL="0" marR="0" lvl="0" indent="0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15C9B"/>
                  </a:solidFill>
                  <a:effectLst/>
                  <a:uLnTx/>
                  <a:uFillTx/>
                  <a:latin typeface="Montserrat" panose="00000500000000000000" pitchFamily="2" charset="0"/>
                  <a:ea typeface="+mj-ea"/>
                  <a:cs typeface="Arial" panose="020B0604020202020204" pitchFamily="34" charset="0"/>
                </a:rPr>
                <a:t>Culturally appropriate care closer to home</a:t>
              </a:r>
            </a:p>
          </p:txBody>
        </p:sp>
        <p:sp>
          <p:nvSpPr>
            <p:cNvPr id="30" name="Title 6">
              <a:extLst>
                <a:ext uri="{FF2B5EF4-FFF2-40B4-BE49-F238E27FC236}">
                  <a16:creationId xmlns:a16="http://schemas.microsoft.com/office/drawing/2014/main" id="{C2D9EC28-80B4-45E0-9EEE-FE56E3B8D392}"/>
                </a:ext>
              </a:extLst>
            </p:cNvPr>
            <p:cNvSpPr txBox="1">
              <a:spLocks/>
            </p:cNvSpPr>
            <p:nvPr/>
          </p:nvSpPr>
          <p:spPr>
            <a:xfrm>
              <a:off x="11742455" y="1379087"/>
              <a:ext cx="2928283" cy="92330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en-US" sz="3600" b="1" i="0" kern="1200" dirty="0" smtClean="0">
                  <a:solidFill>
                    <a:schemeClr val="tx1"/>
                  </a:solidFill>
                  <a:latin typeface="ITC New Baskerville" pitchFamily="50" charset="0"/>
                  <a:ea typeface="+mj-ea"/>
                  <a:cs typeface="+mj-cs"/>
                </a:defRPr>
              </a:lvl1pPr>
            </a:lstStyle>
            <a:p>
              <a:pPr marL="0" marR="0" lvl="0" indent="0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15C9B"/>
                  </a:solidFill>
                  <a:effectLst/>
                  <a:uLnTx/>
                  <a:uFillTx/>
                  <a:latin typeface="Montserrat" panose="00000500000000000000" pitchFamily="2" charset="0"/>
                  <a:ea typeface="+mj-ea"/>
                  <a:cs typeface="Arial" panose="020B0604020202020204" pitchFamily="34" charset="0"/>
                </a:rPr>
                <a:t>Peoples-specific, self-determined cancer care</a:t>
              </a:r>
            </a:p>
          </p:txBody>
        </p:sp>
        <p:sp>
          <p:nvSpPr>
            <p:cNvPr id="31" name="Title 6">
              <a:extLst>
                <a:ext uri="{FF2B5EF4-FFF2-40B4-BE49-F238E27FC236}">
                  <a16:creationId xmlns:a16="http://schemas.microsoft.com/office/drawing/2014/main" id="{53177BD8-840B-4FE0-9F72-CCF4A1C4432C}"/>
                </a:ext>
              </a:extLst>
            </p:cNvPr>
            <p:cNvSpPr txBox="1">
              <a:spLocks/>
            </p:cNvSpPr>
            <p:nvPr/>
          </p:nvSpPr>
          <p:spPr>
            <a:xfrm>
              <a:off x="15459423" y="1379087"/>
              <a:ext cx="3239180" cy="92330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en-US" sz="3600" b="1" i="0" kern="1200" dirty="0" smtClean="0">
                  <a:solidFill>
                    <a:schemeClr val="tx1"/>
                  </a:solidFill>
                  <a:latin typeface="ITC New Baskerville" pitchFamily="50" charset="0"/>
                  <a:ea typeface="+mj-ea"/>
                  <a:cs typeface="+mj-cs"/>
                </a:defRPr>
              </a:lvl1pPr>
            </a:lstStyle>
            <a:p>
              <a:pPr marL="0" marR="0" lvl="0" indent="0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015C9B"/>
                  </a:solidFill>
                  <a:effectLst/>
                  <a:uLnTx/>
                  <a:uFillTx/>
                  <a:latin typeface="Montserrat" panose="00000500000000000000" pitchFamily="2" charset="0"/>
                  <a:ea typeface="+mj-ea"/>
                  <a:cs typeface="Arial" panose="020B0604020202020204" pitchFamily="34" charset="0"/>
                </a:rPr>
                <a:t>Indigenous-governed research and data systems</a:t>
              </a:r>
            </a:p>
          </p:txBody>
        </p:sp>
      </p:grpSp>
      <p:sp>
        <p:nvSpPr>
          <p:cNvPr id="6" name="Right Brace 5">
            <a:extLst>
              <a:ext uri="{FF2B5EF4-FFF2-40B4-BE49-F238E27FC236}">
                <a16:creationId xmlns:a16="http://schemas.microsoft.com/office/drawing/2014/main" id="{1D7E956B-8B86-42C1-8D68-3F8AC78E2D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5910457" y="-2882919"/>
            <a:ext cx="365124" cy="11366648"/>
          </a:xfrm>
          <a:prstGeom prst="rightBrace">
            <a:avLst>
              <a:gd name="adj1" fmla="val 42681"/>
              <a:gd name="adj2" fmla="val 48965"/>
            </a:avLst>
          </a:prstGeom>
          <a:ln w="3175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15C9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itle 6">
            <a:extLst>
              <a:ext uri="{FF2B5EF4-FFF2-40B4-BE49-F238E27FC236}">
                <a16:creationId xmlns:a16="http://schemas.microsoft.com/office/drawing/2014/main" id="{CB1B9D38-A280-43B7-9352-8B5661FC132C}"/>
              </a:ext>
            </a:extLst>
          </p:cNvPr>
          <p:cNvSpPr txBox="1">
            <a:spLocks/>
          </p:cNvSpPr>
          <p:nvPr/>
        </p:nvSpPr>
        <p:spPr>
          <a:xfrm>
            <a:off x="4919669" y="2996414"/>
            <a:ext cx="2850236" cy="9233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1" i="0" kern="1200" dirty="0" smtClean="0">
                <a:solidFill>
                  <a:schemeClr val="tx1"/>
                </a:solidFill>
                <a:latin typeface="ITC New Baskerville" pitchFamily="50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15C9B"/>
                </a:solidFill>
                <a:effectLst/>
                <a:uLnTx/>
                <a:uFillTx/>
                <a:latin typeface="Montserrat" panose="00000500000000000000" pitchFamily="2" charset="0"/>
                <a:ea typeface="+mj-ea"/>
                <a:cs typeface="Arial" panose="020B0604020202020204" pitchFamily="34" charset="0"/>
              </a:rPr>
              <a:t>Implement HPV primary screening</a:t>
            </a:r>
          </a:p>
        </p:txBody>
      </p:sp>
      <p:sp>
        <p:nvSpPr>
          <p:cNvPr id="32" name="Title 6">
            <a:extLst>
              <a:ext uri="{FF2B5EF4-FFF2-40B4-BE49-F238E27FC236}">
                <a16:creationId xmlns:a16="http://schemas.microsoft.com/office/drawing/2014/main" id="{A462977F-3BD1-480D-803D-A16A43BD1117}"/>
              </a:ext>
            </a:extLst>
          </p:cNvPr>
          <p:cNvSpPr txBox="1">
            <a:spLocks/>
          </p:cNvSpPr>
          <p:nvPr/>
        </p:nvSpPr>
        <p:spPr>
          <a:xfrm>
            <a:off x="8784747" y="3018008"/>
            <a:ext cx="2850236" cy="9233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1" i="0" kern="1200" dirty="0" smtClean="0">
                <a:solidFill>
                  <a:schemeClr val="tx1"/>
                </a:solidFill>
                <a:latin typeface="ITC New Baskerville" pitchFamily="50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15C9B"/>
                </a:solidFill>
                <a:effectLst/>
                <a:uLnTx/>
                <a:uFillTx/>
                <a:latin typeface="Montserrat" panose="00000500000000000000" pitchFamily="2" charset="0"/>
                <a:ea typeface="+mj-ea"/>
                <a:cs typeface="Arial" panose="020B0604020202020204" pitchFamily="34" charset="0"/>
              </a:rPr>
              <a:t>Improve follow-up of abnormal screening results</a:t>
            </a:r>
          </a:p>
        </p:txBody>
      </p:sp>
      <p:sp>
        <p:nvSpPr>
          <p:cNvPr id="33" name="Title 6">
            <a:extLst>
              <a:ext uri="{FF2B5EF4-FFF2-40B4-BE49-F238E27FC236}">
                <a16:creationId xmlns:a16="http://schemas.microsoft.com/office/drawing/2014/main" id="{9C185AE6-B33D-4EE1-827B-D5664D17B77F}"/>
              </a:ext>
            </a:extLst>
          </p:cNvPr>
          <p:cNvSpPr txBox="1">
            <a:spLocks/>
          </p:cNvSpPr>
          <p:nvPr/>
        </p:nvSpPr>
        <p:spPr>
          <a:xfrm>
            <a:off x="9110646" y="2453112"/>
            <a:ext cx="2665697" cy="3434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1" i="0" kern="1200" dirty="0" smtClean="0">
                <a:solidFill>
                  <a:schemeClr val="tx1"/>
                </a:solidFill>
                <a:latin typeface="ITC New Baskerville" pitchFamily="50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8CB4CB"/>
                </a:solidFill>
                <a:effectLst/>
                <a:uLnTx/>
                <a:uFillTx/>
                <a:latin typeface="Montserrat" panose="00000500000000000000" pitchFamily="2" charset="0"/>
                <a:ea typeface="+mj-ea"/>
                <a:cs typeface="Arial" panose="020B0604020202020204" pitchFamily="34" charset="0"/>
              </a:rPr>
              <a:t>PEOPLES-SPECIFIC PRIORITIES</a:t>
            </a:r>
          </a:p>
        </p:txBody>
      </p:sp>
      <p:sp>
        <p:nvSpPr>
          <p:cNvPr id="5" name="Rectangle: Rounded Corners 4" descr="rectangular outline around Improve HPV immunization rates">
            <a:extLst>
              <a:ext uri="{FF2B5EF4-FFF2-40B4-BE49-F238E27FC236}">
                <a16:creationId xmlns:a16="http://schemas.microsoft.com/office/drawing/2014/main" id="{51C0AC6A-0E5D-4DEA-BE4D-67D9108150A7}"/>
              </a:ext>
            </a:extLst>
          </p:cNvPr>
          <p:cNvSpPr/>
          <p:nvPr/>
        </p:nvSpPr>
        <p:spPr>
          <a:xfrm>
            <a:off x="298939" y="2880360"/>
            <a:ext cx="3711648" cy="3002701"/>
          </a:xfrm>
          <a:prstGeom prst="roundRect">
            <a:avLst/>
          </a:prstGeom>
          <a:noFill/>
          <a:ln w="571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50306E-1C45-4B61-AA79-E47400014372}"/>
              </a:ext>
            </a:extLst>
          </p:cNvPr>
          <p:cNvSpPr txBox="1"/>
          <p:nvPr/>
        </p:nvSpPr>
        <p:spPr>
          <a:xfrm>
            <a:off x="1115924" y="6290588"/>
            <a:ext cx="907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0" dirty="0">
                <a:solidFill>
                  <a:srgbClr val="FFFFFF"/>
                </a:solidFill>
                <a:effectLst/>
                <a:latin typeface="Montserrat" panose="00000500000000000000" pitchFamily="2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Canadian Partnership Against Cancer. Action plan for the elimination of cervical cancer in Canada, 2020–2030</a:t>
            </a:r>
            <a:endParaRPr lang="en-US" sz="1200" i="0" dirty="0">
              <a:solidFill>
                <a:srgbClr val="FFFFFF"/>
              </a:solidFill>
              <a:effectLst/>
              <a:latin typeface="Montserrat" panose="00000500000000000000" pitchFamily="2" charset="0"/>
            </a:endParaRPr>
          </a:p>
          <a:p>
            <a:endParaRPr lang="en-US" sz="1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956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25"/>
    </mc:Choice>
    <mc:Fallback xmlns="">
      <p:transition spd="slow" advTm="1825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3A809-7222-43DD-833C-1BC5203D0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3014" y="492185"/>
            <a:ext cx="6506943" cy="752842"/>
          </a:xfrm>
        </p:spPr>
        <p:txBody>
          <a:bodyPr>
            <a:noAutofit/>
          </a:bodyPr>
          <a:lstStyle/>
          <a:p>
            <a:r>
              <a:rPr lang="en-US" sz="2800" dirty="0"/>
              <a:t>HPV Immunization for the Prevention of Cervical Cancer Report</a:t>
            </a:r>
          </a:p>
        </p:txBody>
      </p:sp>
      <p:pic>
        <p:nvPicPr>
          <p:cNvPr id="8" name="Content Placeholder 7" descr="Cover page of HPV Immunization for the Prevention of cervical Cancer Report. Young woman in a forest looking up to the sky. ">
            <a:extLst>
              <a:ext uri="{FF2B5EF4-FFF2-40B4-BE49-F238E27FC236}">
                <a16:creationId xmlns:a16="http://schemas.microsoft.com/office/drawing/2014/main" id="{042053CC-BA36-483C-9899-86D81278C3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699789" y="996145"/>
            <a:ext cx="3855396" cy="48657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688DE2-9670-443C-BB84-7B90917A2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2F12A-E773-6344-8602-31C2DEEE88BD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78ABCFF-9F96-4797-A79C-0B21F9BB8D2A}"/>
              </a:ext>
            </a:extLst>
          </p:cNvPr>
          <p:cNvSpPr txBox="1"/>
          <p:nvPr/>
        </p:nvSpPr>
        <p:spPr>
          <a:xfrm>
            <a:off x="1187478" y="1743264"/>
            <a:ext cx="614677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>
              <a:latin typeface="Montserrat" panose="00000500000000000000" pitchFamily="2" charset="0"/>
            </a:endParaRPr>
          </a:p>
          <a:p>
            <a:r>
              <a:rPr lang="en-US" dirty="0">
                <a:latin typeface="Montserrat" panose="00000500000000000000" pitchFamily="2" charset="0"/>
              </a:rPr>
              <a:t>Key Statistics</a:t>
            </a:r>
          </a:p>
          <a:p>
            <a:endParaRPr lang="en-US" dirty="0">
              <a:latin typeface="Montserrat" panose="00000500000000000000" pitchFamily="2" charset="0"/>
            </a:endParaRPr>
          </a:p>
          <a:p>
            <a:r>
              <a:rPr lang="en-US" dirty="0">
                <a:latin typeface="Montserrat" panose="00000500000000000000" pitchFamily="2" charset="0"/>
              </a:rPr>
              <a:t>HPV Immunization Policy and Program Scan</a:t>
            </a:r>
          </a:p>
          <a:p>
            <a:endParaRPr lang="en-US" dirty="0">
              <a:latin typeface="Montserrat" panose="00000500000000000000" pitchFamily="2" charset="0"/>
            </a:endParaRPr>
          </a:p>
          <a:p>
            <a:r>
              <a:rPr lang="en-US" dirty="0">
                <a:latin typeface="Montserrat" panose="00000500000000000000" pitchFamily="2" charset="0"/>
              </a:rPr>
              <a:t>Opportunities to Increase Immunization Uptake</a:t>
            </a:r>
          </a:p>
          <a:p>
            <a:endParaRPr lang="en-US" dirty="0">
              <a:latin typeface="Montserrat" panose="00000500000000000000" pitchFamily="2" charset="0"/>
            </a:endParaRPr>
          </a:p>
          <a:p>
            <a:r>
              <a:rPr lang="en-US" dirty="0">
                <a:latin typeface="Montserrat" panose="00000500000000000000" pitchFamily="2" charset="0"/>
              </a:rPr>
              <a:t>Policies and Programs for Underserved Populations</a:t>
            </a:r>
          </a:p>
          <a:p>
            <a:endParaRPr lang="en-US" dirty="0">
              <a:latin typeface="Montserrat" panose="00000500000000000000" pitchFamily="2" charset="0"/>
            </a:endParaRPr>
          </a:p>
          <a:p>
            <a:r>
              <a:rPr lang="en-US" dirty="0">
                <a:latin typeface="Montserrat" panose="00000500000000000000" pitchFamily="2" charset="0"/>
              </a:rPr>
              <a:t>Public Perceptions of HPV Immunization</a:t>
            </a:r>
          </a:p>
          <a:p>
            <a:endParaRPr lang="en-US" dirty="0">
              <a:latin typeface="Montserrat" panose="00000500000000000000" pitchFamily="2" charset="0"/>
            </a:endParaRPr>
          </a:p>
          <a:p>
            <a:r>
              <a:rPr lang="en-US" dirty="0">
                <a:latin typeface="Montserrat" panose="00000500000000000000" pitchFamily="2" charset="0"/>
              </a:rPr>
              <a:t>HPV Immunization Legislation Overview</a:t>
            </a:r>
          </a:p>
          <a:p>
            <a:endParaRPr lang="en-US" b="1" dirty="0">
              <a:latin typeface="Montserrat" panose="000005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47FA734-B6EB-4753-BB0C-5C9B809EF66F}"/>
              </a:ext>
            </a:extLst>
          </p:cNvPr>
          <p:cNvSpPr txBox="1"/>
          <p:nvPr/>
        </p:nvSpPr>
        <p:spPr>
          <a:xfrm>
            <a:off x="1068087" y="6261913"/>
            <a:ext cx="870585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FFFFFF"/>
                </a:solidFill>
                <a:latin typeface="Montserrat" panose="00000500000000000000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www.partnershipagainstcancer.ca/topics/hpv-immunization-policies/</a:t>
            </a:r>
            <a:endParaRPr lang="en-US" sz="1200" dirty="0">
              <a:solidFill>
                <a:srgbClr val="FFFFFF"/>
              </a:solidFill>
              <a:latin typeface="Montserrat" panose="00000500000000000000" pitchFamily="2" charset="0"/>
            </a:endParaRPr>
          </a:p>
        </p:txBody>
      </p:sp>
      <p:pic>
        <p:nvPicPr>
          <p:cNvPr id="1026" name="Picture 2" descr="icon">
            <a:extLst>
              <a:ext uri="{FF2B5EF4-FFF2-40B4-BE49-F238E27FC236}">
                <a16:creationId xmlns:a16="http://schemas.microsoft.com/office/drawing/2014/main" id="{86022EBE-6665-4F0E-A057-12DBA77E8B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815" y="1894997"/>
            <a:ext cx="562830" cy="562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con">
            <a:extLst>
              <a:ext uri="{FF2B5EF4-FFF2-40B4-BE49-F238E27FC236}">
                <a16:creationId xmlns:a16="http://schemas.microsoft.com/office/drawing/2014/main" id="{7AC0A546-6743-4E99-92F6-9D2B9E55E2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815" y="2461045"/>
            <a:ext cx="562830" cy="562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con">
            <a:extLst>
              <a:ext uri="{FF2B5EF4-FFF2-40B4-BE49-F238E27FC236}">
                <a16:creationId xmlns:a16="http://schemas.microsoft.com/office/drawing/2014/main" id="{4032EC14-7963-44CA-B4AD-C6EE0627F9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815" y="3027093"/>
            <a:ext cx="562830" cy="562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con">
            <a:extLst>
              <a:ext uri="{FF2B5EF4-FFF2-40B4-BE49-F238E27FC236}">
                <a16:creationId xmlns:a16="http://schemas.microsoft.com/office/drawing/2014/main" id="{6A02D012-867C-486C-871D-64025851BB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815" y="3593141"/>
            <a:ext cx="562830" cy="562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con">
            <a:extLst>
              <a:ext uri="{FF2B5EF4-FFF2-40B4-BE49-F238E27FC236}">
                <a16:creationId xmlns:a16="http://schemas.microsoft.com/office/drawing/2014/main" id="{8A828676-CEBE-4D07-99DA-103C75A446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815" y="4159189"/>
            <a:ext cx="562830" cy="562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icon">
            <a:extLst>
              <a:ext uri="{FF2B5EF4-FFF2-40B4-BE49-F238E27FC236}">
                <a16:creationId xmlns:a16="http://schemas.microsoft.com/office/drawing/2014/main" id="{D2C55539-E4D0-4DB5-9A9E-B158632C89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815" y="4725236"/>
            <a:ext cx="562830" cy="562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647731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Partnership Colors">
      <a:dk1>
        <a:srgbClr val="015C9B"/>
      </a:dk1>
      <a:lt1>
        <a:srgbClr val="1E4E58"/>
      </a:lt1>
      <a:dk2>
        <a:srgbClr val="223A6D"/>
      </a:dk2>
      <a:lt2>
        <a:srgbClr val="389182"/>
      </a:lt2>
      <a:accent1>
        <a:srgbClr val="4F3785"/>
      </a:accent1>
      <a:accent2>
        <a:srgbClr val="AD3543"/>
      </a:accent2>
      <a:accent3>
        <a:srgbClr val="2E6E45"/>
      </a:accent3>
      <a:accent4>
        <a:srgbClr val="263037"/>
      </a:accent4>
      <a:accent5>
        <a:srgbClr val="EEA95F"/>
      </a:accent5>
      <a:accent6>
        <a:srgbClr val="23A5C5"/>
      </a:accent6>
      <a:hlink>
        <a:srgbClr val="DD6C51"/>
      </a:hlink>
      <a:folHlink>
        <a:srgbClr val="82BE4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PAC_External Deck" id="{BC7F182A-0D15-9442-A129-CE1539EA203E}" vid="{DAEAE6CB-614F-9A48-B90D-C32624752A4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F8EF99C5D7CC04BA6AF247BFB12A0B4" ma:contentTypeVersion="9" ma:contentTypeDescription="Create a new document." ma:contentTypeScope="" ma:versionID="bc040f1e23e378832b37e075484f1856">
  <xsd:schema xmlns:xsd="http://www.w3.org/2001/XMLSchema" xmlns:xs="http://www.w3.org/2001/XMLSchema" xmlns:p="http://schemas.microsoft.com/office/2006/metadata/properties" xmlns:ns2="2c3d11f5-8453-4bb8-9395-d6d161b9ac48" targetNamespace="http://schemas.microsoft.com/office/2006/metadata/properties" ma:root="true" ma:fieldsID="dd78450592ed193fcaf67fb67a9d3e67" ns2:_="">
    <xsd:import namespace="2c3d11f5-8453-4bb8-9395-d6d161b9ac4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3d11f5-8453-4bb8-9395-d6d161b9ac4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232B9A0-2FB5-4325-8264-03472EA4166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E37E540-CE92-4179-B3E7-11CFF8910BB3}">
  <ds:schemaRefs>
    <ds:schemaRef ds:uri="2c3d11f5-8453-4bb8-9395-d6d161b9ac48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F318CE4-D55F-4A53-84A5-5AF6145C6C09}">
  <ds:schemaRefs>
    <ds:schemaRef ds:uri="2c3d11f5-8453-4bb8-9395-d6d161b9ac4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32411</TotalTime>
  <Words>1148</Words>
  <Application>Microsoft Office PowerPoint</Application>
  <PresentationFormat>Widescreen</PresentationFormat>
  <Paragraphs>195</Paragraphs>
  <Slides>19</Slides>
  <Notes>19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Microsoft YaHei</vt:lpstr>
      <vt:lpstr>Arial</vt:lpstr>
      <vt:lpstr>Calibri</vt:lpstr>
      <vt:lpstr>Calibri Light</vt:lpstr>
      <vt:lpstr>ITC New Baskerville</vt:lpstr>
      <vt:lpstr>Montserrat</vt:lpstr>
      <vt:lpstr>Montserrat Light</vt:lpstr>
      <vt:lpstr>Wingdings 2</vt:lpstr>
      <vt:lpstr>1_Office Theme</vt:lpstr>
      <vt:lpstr>PowerPoint Presentation</vt:lpstr>
      <vt:lpstr>Webinar Recording </vt:lpstr>
      <vt:lpstr>Housekeeping</vt:lpstr>
      <vt:lpstr>Land Acknowledgement</vt:lpstr>
      <vt:lpstr>Webinar Outline</vt:lpstr>
      <vt:lpstr>Canadian Partnership Against Cancer  2019-2029 Canadian Strategy for Cancer Control</vt:lpstr>
      <vt:lpstr>Cervical Cancer in Canada</vt:lpstr>
      <vt:lpstr>Elimination of Cervical Cancer in Canada  Action Plan Priorities and Targets</vt:lpstr>
      <vt:lpstr>HPV Immunization for the Prevention of Cervical Cancer Report</vt:lpstr>
      <vt:lpstr>Status of Publicly-Funded HPV Immunization Programs in Canada</vt:lpstr>
      <vt:lpstr>Provincial and territorial final dose uptake rates for HPV immunization (School-based)</vt:lpstr>
      <vt:lpstr>Public Perceptions</vt:lpstr>
      <vt:lpstr>Immunization Legislation</vt:lpstr>
      <vt:lpstr>Impact of COVID-19 Pandemic</vt:lpstr>
      <vt:lpstr>Opportunities to increase HPV vaccine uptake</vt:lpstr>
      <vt:lpstr>CPAC Supported Work in HPV Immunization</vt:lpstr>
      <vt:lpstr>Q&amp;A</vt:lpstr>
      <vt:lpstr>Thank You</vt:lpstr>
      <vt:lpstr>Policy actions to prevent cancer –Part 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Fayad El Sheikh</dc:creator>
  <cp:lastModifiedBy>Catherine Jan</cp:lastModifiedBy>
  <cp:revision>15</cp:revision>
  <dcterms:created xsi:type="dcterms:W3CDTF">2021-05-05T17:10:42Z</dcterms:created>
  <dcterms:modified xsi:type="dcterms:W3CDTF">2021-06-09T13:58:56Z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0x010100BF8EF99C5D7CC04BA6AF247BFB12A0B4</vt:lpwstr>
  </property>
</Properties>
</file>